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3"/>
    <p:sldMasterId id="2147483661" r:id="rId4"/>
    <p:sldMasterId id="2147483672" r:id="rId5"/>
    <p:sldMasterId id="2147483674" r:id="rId6"/>
    <p:sldMasterId id="2147483686" r:id="rId7"/>
  </p:sldMasterIdLst>
  <p:notesMasterIdLst>
    <p:notesMasterId r:id="rId10"/>
  </p:notesMasterIdLst>
  <p:handoutMasterIdLst>
    <p:handoutMasterId r:id="rId30"/>
  </p:handoutMasterIdLst>
  <p:sldIdLst>
    <p:sldId id="553" r:id="rId8"/>
    <p:sldId id="594" r:id="rId9"/>
    <p:sldId id="609" r:id="rId11"/>
    <p:sldId id="595" r:id="rId12"/>
    <p:sldId id="661" r:id="rId13"/>
    <p:sldId id="597" r:id="rId14"/>
    <p:sldId id="646" r:id="rId15"/>
    <p:sldId id="647" r:id="rId16"/>
    <p:sldId id="629" r:id="rId17"/>
    <p:sldId id="628" r:id="rId18"/>
    <p:sldId id="637" r:id="rId19"/>
    <p:sldId id="622" r:id="rId20"/>
    <p:sldId id="638" r:id="rId21"/>
    <p:sldId id="639" r:id="rId22"/>
    <p:sldId id="648" r:id="rId23"/>
    <p:sldId id="649" r:id="rId24"/>
    <p:sldId id="611" r:id="rId25"/>
    <p:sldId id="613" r:id="rId26"/>
    <p:sldId id="619" r:id="rId27"/>
    <p:sldId id="623" r:id="rId28"/>
    <p:sldId id="585" r:id="rId29"/>
  </p:sldIdLst>
  <p:sldSz cx="12349480" cy="6948805"/>
  <p:notesSz cx="6797675" cy="9926955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rgbClr val="003399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1pPr>
    <a:lvl2pPr marL="552450" lvl="1" indent="-2540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rgbClr val="003399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2pPr>
    <a:lvl3pPr marL="1103630" lvl="2" indent="-5080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rgbClr val="003399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3pPr>
    <a:lvl4pPr marL="1656080" lvl="3" indent="-78105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rgbClr val="003399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4pPr>
    <a:lvl5pPr marL="2206625" lvl="4" indent="-10160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rgbClr val="003399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5pPr>
    <a:lvl6pPr marL="2286000" lvl="5" indent="-10160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rgbClr val="003399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6pPr>
    <a:lvl7pPr marL="2743200" lvl="6" indent="-10160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rgbClr val="003399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7pPr>
    <a:lvl8pPr marL="3200400" lvl="7" indent="-10160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rgbClr val="003399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8pPr>
    <a:lvl9pPr marL="3657600" lvl="8" indent="-10160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rgbClr val="003399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892"/>
    <a:srgbClr val="FF5050"/>
    <a:srgbClr val="E60012"/>
    <a:srgbClr val="00A1FF"/>
    <a:srgbClr val="0083C9"/>
    <a:srgbClr val="CC0000"/>
    <a:srgbClr val="7F7F7F"/>
    <a:srgbClr val="1B7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403"/>
    <p:restoredTop sz="90909"/>
  </p:normalViewPr>
  <p:slideViewPr>
    <p:cSldViewPr snapToGrid="0" showGuides="1">
      <p:cViewPr varScale="1">
        <p:scale>
          <a:sx n="90" d="100"/>
          <a:sy n="90" d="100"/>
        </p:scale>
        <p:origin x="558" y="84"/>
      </p:cViewPr>
      <p:guideLst>
        <p:guide orient="horz" pos="918"/>
        <p:guide pos="79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1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0" Type="http://schemas.openxmlformats.org/officeDocument/2006/relationships/slide" Target="slides/slide12.xml"/><Relationship Id="rId2" Type="http://schemas.openxmlformats.org/officeDocument/2006/relationships/theme" Target="theme/theme1.xml"/><Relationship Id="rId19" Type="http://schemas.openxmlformats.org/officeDocument/2006/relationships/slide" Target="slides/slide11.xml"/><Relationship Id="rId18" Type="http://schemas.openxmlformats.org/officeDocument/2006/relationships/slide" Target="slides/slide1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noProof="1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BA1E91C-87EB-447E-B829-B3B383F0BBB0}" type="datetimeFigureOut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 noProof="1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92326D6-CB9B-4F28-99A1-EBD9BFE38F0B}" type="slidenum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0" hangingPunct="0">
              <a:buFont typeface="Arial" panose="020B0604020202020204" pitchFamily="34" charset="0"/>
              <a:buNone/>
              <a:defRPr kumimoji="0" sz="1200" noProof="1"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 eaLnBrk="0" hangingPunct="0">
              <a:buFont typeface="Arial" panose="020B0604020202020204" pitchFamily="34" charset="0"/>
              <a:buNone/>
              <a:defRPr kumimoji="0" sz="1200" noProof="1"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040CD58-3AB5-400C-9AFF-CE203300AA41}" type="datetime1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en-US" altLang="zh-CN" sz="12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6628" name="Rectangle 4"/>
          <p:cNvSpPr>
            <a:spLocks noGrp="1" noRot="1" noChangeAspect="1"/>
          </p:cNvSpPr>
          <p:nvPr>
            <p:ph type="sldImg"/>
          </p:nvPr>
        </p:nvSpPr>
        <p:spPr>
          <a:xfrm>
            <a:off x="92075" y="744538"/>
            <a:ext cx="6613525" cy="3722687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单击此处编辑母版文本样式</a:t>
            </a:r>
            <a:endParaRPr kumimoji="0" lang="zh-CN" altLang="en-US" sz="15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第二级</a:t>
            </a:r>
            <a:endParaRPr kumimoji="0" lang="zh-CN" altLang="en-US" sz="15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第三级</a:t>
            </a:r>
            <a:endParaRPr kumimoji="0" lang="zh-CN" altLang="en-US" sz="15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第四级</a:t>
            </a:r>
            <a:endParaRPr kumimoji="0" lang="zh-CN" altLang="en-US" sz="15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第五级</a:t>
            </a:r>
            <a:endParaRPr kumimoji="0" lang="zh-CN" altLang="en-US" sz="15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eaLnBrk="0" hangingPunct="0">
              <a:buFont typeface="Arial" panose="020B0604020202020204" pitchFamily="34" charset="0"/>
              <a:buNone/>
              <a:defRPr kumimoji="0" sz="1200" noProof="1"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2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 eaLnBrk="0" hangingPunct="0">
              <a:buFont typeface="Arial" panose="020B0604020202020204" pitchFamily="34" charset="0"/>
              <a:buNone/>
              <a:defRPr kumimoji="0" sz="1200" noProof="1"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6C10C7-0EC2-4A22-B59F-B38708248755}" type="slidenum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en-US" altLang="zh-CN" sz="12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宋体" panose="02010600030101010101" pitchFamily="2" charset="-122"/>
      </a:defRPr>
    </a:lvl1pPr>
    <a:lvl2pPr marL="855980" indent="-328930" algn="l" rtl="0" eaLnBrk="0" fontAlgn="base" hangingPunct="0">
      <a:spcBef>
        <a:spcPct val="3000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316355" indent="-263525" algn="l" rtl="0" eaLnBrk="0" fontAlgn="base" hangingPunct="0">
      <a:spcBef>
        <a:spcPct val="3000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841500" indent="-262255" algn="l" rtl="0" eaLnBrk="0" fontAlgn="base" hangingPunct="0">
      <a:spcBef>
        <a:spcPct val="3000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368550" indent="-263525" algn="l" rtl="0" eaLnBrk="0" fontAlgn="base" hangingPunct="0">
      <a:spcBef>
        <a:spcPct val="3000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759710" algn="l" defTabSz="110363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3311525" algn="l" defTabSz="110363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3863340" algn="l" defTabSz="110363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4415155" algn="l" defTabSz="110363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2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30723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8915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en-US" altLang="en-US" sz="1200" dirty="0">
                <a:solidFill>
                  <a:schemeClr val="tx1"/>
                </a:solidFill>
              </a:rPr>
            </a:fld>
            <a:endParaRPr lang="en-US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3011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  <p:sp>
        <p:nvSpPr>
          <p:cNvPr id="4301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en-US" altLang="en-US" sz="1200" dirty="0">
                <a:solidFill>
                  <a:schemeClr val="tx1"/>
                </a:solidFill>
              </a:rPr>
            </a:fld>
            <a:endParaRPr lang="en-US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5059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  <p:sp>
        <p:nvSpPr>
          <p:cNvPr id="450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en-US" altLang="en-US" sz="1200" dirty="0">
                <a:solidFill>
                  <a:schemeClr val="tx1"/>
                </a:solidFill>
              </a:rPr>
            </a:fld>
            <a:endParaRPr lang="en-US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6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47107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32771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4819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4819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6867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  <p:sp>
        <p:nvSpPr>
          <p:cNvPr id="3686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en-US" altLang="en-US" sz="1200" dirty="0">
                <a:solidFill>
                  <a:schemeClr val="tx1"/>
                </a:solidFill>
              </a:rPr>
            </a:fld>
            <a:endParaRPr lang="en-US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8915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en-US" altLang="en-US" sz="1200" dirty="0">
                <a:solidFill>
                  <a:schemeClr val="tx1"/>
                </a:solidFill>
              </a:rPr>
            </a:fld>
            <a:endParaRPr lang="en-US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8915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en-US" altLang="en-US" sz="1200" dirty="0">
                <a:solidFill>
                  <a:schemeClr val="tx1"/>
                </a:solidFill>
              </a:rPr>
            </a:fld>
            <a:endParaRPr lang="en-US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8915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en-US" altLang="en-US" sz="1200" dirty="0">
                <a:solidFill>
                  <a:schemeClr val="tx1"/>
                </a:solidFill>
              </a:rPr>
            </a:fld>
            <a:endParaRPr lang="en-US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8915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ctr"/>
          <a:p>
            <a:pPr lvl="0"/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en-US" altLang="en-US" sz="1200" dirty="0">
                <a:solidFill>
                  <a:schemeClr val="tx1"/>
                </a:solidFill>
              </a:rPr>
            </a:fld>
            <a:endParaRPr lang="en-US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图形 7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9550" y="322263"/>
            <a:ext cx="1611313" cy="4254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8" name="图片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349163" cy="69484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/>
          <p:cNvSpPr>
            <a:spLocks noGrp="1" noChangeArrowheads="1"/>
          </p:cNvSpPr>
          <p:nvPr>
            <p:ph idx="13" hasCustomPrompt="1"/>
          </p:nvPr>
        </p:nvSpPr>
        <p:spPr bwMode="auto">
          <a:xfrm>
            <a:off x="4972249" y="2641600"/>
            <a:ext cx="3752651" cy="7975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noProof="1" smtClean="0"/>
              <a:t>编辑母版文本样式</a:t>
            </a:r>
            <a:endParaRPr lang="zh-CN" altLang="en-US" noProof="1" smtClean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8007549" y="2730500"/>
            <a:ext cx="3752651" cy="7975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>
            <a:lvl1pPr algn="l">
              <a:defRPr sz="2000"/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zh-CN" noProof="1"/>
          </a:p>
        </p:txBody>
      </p:sp>
    </p:spTree>
  </p:cSld>
  <p:clrMapOvr>
    <a:masterClrMapping/>
  </p:clrMapOvr>
  <p:transition spd="med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SO_TEMPLATE" hidden="1"/>
          <p:cNvSpPr/>
          <p:nvPr>
            <p:custDataLst>
              <p:tags r:id="rId2"/>
            </p:custDataLst>
          </p:nvPr>
        </p:nvSpPr>
        <p:spPr>
          <a:xfrm>
            <a:off x="77788" y="444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日期占位符 1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958850" y="6394450"/>
            <a:ext cx="2698750" cy="317500"/>
          </a:xfrm>
        </p:spPr>
        <p:txBody>
          <a:bodyPr/>
          <a:lstStyle>
            <a:lvl1pPr eaLnBrk="1" hangingPunct="1"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3D2A952-A8D4-40FD-8699-31429BE0FA46}" type="datetimeFigureOut">
              <a:rPr kumimoji="0" lang="zh-CN" altLang="en-US" sz="28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" name="页脚占位符 2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4194175" y="6394450"/>
            <a:ext cx="3960813" cy="317500"/>
          </a:xfrm>
        </p:spPr>
        <p:txBody>
          <a:bodyPr/>
          <a:lstStyle>
            <a:lvl1pPr eaLnBrk="1" hangingPunct="1"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灯片编号占位符 3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8688388" y="6394450"/>
            <a:ext cx="2700338" cy="317500"/>
          </a:xfrm>
        </p:spPr>
        <p:txBody>
          <a:bodyPr/>
          <a:lstStyle>
            <a:lvl1pPr eaLnBrk="1" hangingPunct="1"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73A2EB5-0227-4885-87B8-57DA15F7EFE4}" type="slidenum">
              <a:rPr kumimoji="0" lang="zh-CN" altLang="en-US" sz="28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  <p:transition spd="med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475" y="1301750"/>
            <a:ext cx="6516688" cy="43449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矩形"/>
          <p:cNvSpPr/>
          <p:nvPr/>
        </p:nvSpPr>
        <p:spPr>
          <a:xfrm>
            <a:off x="0" y="2463800"/>
            <a:ext cx="7378700" cy="2020888"/>
          </a:xfrm>
          <a:prstGeom prst="rect">
            <a:avLst/>
          </a:prstGeom>
          <a:solidFill>
            <a:schemeClr val="accent6">
              <a:alpha val="70000"/>
            </a:schemeClr>
          </a:solidFill>
          <a:ln w="12700" cap="flat">
            <a:noFill/>
            <a:miter lim="400000"/>
          </a:ln>
          <a:effectLst/>
        </p:spPr>
        <p:txBody>
          <a:bodyPr lIns="45719" tIns="45719" rIns="45719" bIns="45719" anchor="ctr"/>
          <a:lstStyle/>
          <a:p>
            <a:pPr marL="0" marR="0" lvl="0" indent="0" algn="l" defTabSz="913765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800" b="0">
                <a:latin typeface="Helvetica"/>
                <a:ea typeface="Helvetica"/>
                <a:cs typeface="Helvetica"/>
                <a:sym typeface="Helvetica"/>
              </a:defRPr>
            </a:pPr>
            <a:endParaRPr kumimoji="0" sz="1265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8926" y="2505922"/>
            <a:ext cx="7227168" cy="1210416"/>
          </a:xfrm>
        </p:spPr>
        <p:txBody>
          <a:bodyPr anchor="b"/>
          <a:lstStyle>
            <a:lvl1pPr algn="ctr">
              <a:defRPr sz="5470">
                <a:solidFill>
                  <a:schemeClr val="bg1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8926" y="3728994"/>
            <a:ext cx="7227168" cy="691953"/>
          </a:xfrm>
        </p:spPr>
        <p:txBody>
          <a:bodyPr/>
          <a:lstStyle>
            <a:lvl1pPr marL="0" indent="0" algn="ctr">
              <a:buNone/>
              <a:defRPr sz="2025">
                <a:solidFill>
                  <a:schemeClr val="bg1"/>
                </a:solidFill>
              </a:defRPr>
            </a:lvl1pPr>
            <a:lvl2pPr marL="462915" indent="0" algn="ctr">
              <a:buNone/>
              <a:defRPr sz="2025"/>
            </a:lvl2pPr>
            <a:lvl3pPr marL="926465" indent="0" algn="ctr">
              <a:buNone/>
              <a:defRPr sz="1825"/>
            </a:lvl3pPr>
            <a:lvl4pPr marL="1389380" indent="0" algn="ctr">
              <a:buNone/>
              <a:defRPr sz="1620"/>
            </a:lvl4pPr>
            <a:lvl5pPr marL="1852930" indent="0" algn="ctr">
              <a:buNone/>
              <a:defRPr sz="1620"/>
            </a:lvl5pPr>
            <a:lvl6pPr marL="2315845" indent="0" algn="ctr">
              <a:buNone/>
              <a:defRPr sz="1620"/>
            </a:lvl6pPr>
            <a:lvl7pPr marL="2779395" indent="0" algn="ctr">
              <a:buNone/>
              <a:defRPr sz="1620"/>
            </a:lvl7pPr>
            <a:lvl8pPr marL="3242310" indent="0" algn="ctr">
              <a:buNone/>
              <a:defRPr sz="1620"/>
            </a:lvl8pPr>
            <a:lvl9pPr marL="3705860" indent="0" algn="ctr">
              <a:buNone/>
              <a:defRPr sz="1620"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2"/>
          </p:nvPr>
        </p:nvSpPr>
        <p:spPr>
          <a:xfrm>
            <a:off x="849313" y="6440488"/>
            <a:ext cx="2778125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BE9D4F6-40FE-448B-B14C-39AA7B6D1A48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90988" y="6440488"/>
            <a:ext cx="4167188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21725" y="6440488"/>
            <a:ext cx="2778125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543C130-2C24-467B-8A1E-80B368346966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CED1ACB-BE80-4E1D-8B02-B73B1B1FD2D0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4BA334-2F45-4D56-B0EE-F20E8434D6E3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"/>
          <p:cNvSpPr/>
          <p:nvPr/>
        </p:nvSpPr>
        <p:spPr>
          <a:xfrm>
            <a:off x="0" y="2463800"/>
            <a:ext cx="12349163" cy="2020888"/>
          </a:xfrm>
          <a:prstGeom prst="rect">
            <a:avLst/>
          </a:prstGeom>
          <a:solidFill>
            <a:schemeClr val="accent6">
              <a:alpha val="70000"/>
            </a:schemeClr>
          </a:solidFill>
          <a:ln w="12700" cap="flat">
            <a:noFill/>
            <a:miter lim="400000"/>
          </a:ln>
          <a:effectLst/>
        </p:spPr>
        <p:txBody>
          <a:bodyPr lIns="45719" tIns="45719" rIns="45719" bIns="45719" anchor="ctr"/>
          <a:lstStyle/>
          <a:p>
            <a:pPr marL="0" marR="0" lvl="0" indent="0" algn="l" defTabSz="913765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800" b="0">
                <a:latin typeface="Helvetica"/>
                <a:ea typeface="Helvetica"/>
                <a:cs typeface="Helvetica"/>
                <a:sym typeface="Helvetica"/>
              </a:defRPr>
            </a:pPr>
            <a:endParaRPr kumimoji="0" sz="1265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正方形"/>
          <p:cNvSpPr/>
          <p:nvPr/>
        </p:nvSpPr>
        <p:spPr>
          <a:xfrm rot="2700000">
            <a:off x="5101431" y="2515394"/>
            <a:ext cx="1916113" cy="1917700"/>
          </a:xfrm>
          <a:prstGeom prst="rect">
            <a:avLst/>
          </a:prstGeom>
          <a:solidFill>
            <a:schemeClr val="accent6"/>
          </a:solidFill>
          <a:ln w="38100" cap="flat">
            <a:solidFill>
              <a:schemeClr val="accent5"/>
            </a:solidFill>
            <a:miter lim="400000"/>
          </a:ln>
          <a:effectLst/>
        </p:spPr>
        <p:txBody>
          <a:bodyPr lIns="45719" tIns="45719" rIns="45719" bIns="45719" anchor="ctr"/>
          <a:lstStyle/>
          <a:p>
            <a:pPr marL="0" marR="0" lvl="0" indent="0" algn="l" defTabSz="913765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800" b="0">
                <a:latin typeface="Helvetica"/>
                <a:ea typeface="Helvetica"/>
                <a:cs typeface="Helvetica"/>
                <a:sym typeface="Helvetica"/>
              </a:defRPr>
            </a:pPr>
            <a:endParaRPr kumimoji="0" sz="1265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638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8488" y="2452688"/>
            <a:ext cx="755650" cy="7572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93437" y="3220371"/>
            <a:ext cx="2326096" cy="757044"/>
          </a:xfrm>
        </p:spPr>
        <p:txBody>
          <a:bodyPr/>
          <a:lstStyle>
            <a:lvl1pPr algn="ctr">
              <a:defRPr sz="3240">
                <a:solidFill>
                  <a:schemeClr val="bg1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2"/>
          </p:nvPr>
        </p:nvSpPr>
        <p:spPr>
          <a:xfrm>
            <a:off x="849313" y="6440488"/>
            <a:ext cx="2778125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DCAC119-15E9-48A1-81C6-A8F0383415EB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90988" y="6440488"/>
            <a:ext cx="4167188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21725" y="6440488"/>
            <a:ext cx="2778125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12D6D7-32E6-4100-9EAC-89198D1A4991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48983" y="1849629"/>
            <a:ext cx="5248259" cy="440855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51603" y="1849629"/>
            <a:ext cx="5248259" cy="440855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CED1ACB-BE80-4E1D-8B02-B73B1B1FD2D0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4BA334-2F45-4D56-B0EE-F20E8434D6E3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50592" y="369926"/>
            <a:ext cx="10650879" cy="1342992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50592" y="1767904"/>
            <a:ext cx="5224140" cy="834745"/>
          </a:xfrm>
        </p:spPr>
        <p:txBody>
          <a:bodyPr anchor="b"/>
          <a:lstStyle>
            <a:lvl1pPr marL="0" indent="0">
              <a:buNone/>
              <a:defRPr sz="2430" b="1"/>
            </a:lvl1pPr>
            <a:lvl2pPr marL="462915" indent="0">
              <a:buNone/>
              <a:defRPr sz="2025" b="1"/>
            </a:lvl2pPr>
            <a:lvl3pPr marL="926465" indent="0">
              <a:buNone/>
              <a:defRPr sz="1825" b="1"/>
            </a:lvl3pPr>
            <a:lvl4pPr marL="1389380" indent="0">
              <a:buNone/>
              <a:defRPr sz="1620" b="1"/>
            </a:lvl4pPr>
            <a:lvl5pPr marL="1852930" indent="0">
              <a:buNone/>
              <a:defRPr sz="1620" b="1"/>
            </a:lvl5pPr>
            <a:lvl6pPr marL="2315845" indent="0">
              <a:buNone/>
              <a:defRPr sz="1620" b="1"/>
            </a:lvl6pPr>
            <a:lvl7pPr marL="2779395" indent="0">
              <a:buNone/>
              <a:defRPr sz="1620" b="1"/>
            </a:lvl7pPr>
            <a:lvl8pPr marL="3242310" indent="0">
              <a:buNone/>
              <a:defRPr sz="1620" b="1"/>
            </a:lvl8pPr>
            <a:lvl9pPr marL="3705860" indent="0">
              <a:buNone/>
              <a:defRPr sz="162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50592" y="2649999"/>
            <a:ext cx="5224140" cy="3621046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1603" y="1767904"/>
            <a:ext cx="5249868" cy="834745"/>
          </a:xfrm>
        </p:spPr>
        <p:txBody>
          <a:bodyPr anchor="b"/>
          <a:lstStyle>
            <a:lvl1pPr marL="0" indent="0">
              <a:buNone/>
              <a:defRPr sz="2430" b="1"/>
            </a:lvl1pPr>
            <a:lvl2pPr marL="462915" indent="0">
              <a:buNone/>
              <a:defRPr sz="2025" b="1"/>
            </a:lvl2pPr>
            <a:lvl3pPr marL="926465" indent="0">
              <a:buNone/>
              <a:defRPr sz="1825" b="1"/>
            </a:lvl3pPr>
            <a:lvl4pPr marL="1389380" indent="0">
              <a:buNone/>
              <a:defRPr sz="1620" b="1"/>
            </a:lvl4pPr>
            <a:lvl5pPr marL="1852930" indent="0">
              <a:buNone/>
              <a:defRPr sz="1620" b="1"/>
            </a:lvl5pPr>
            <a:lvl6pPr marL="2315845" indent="0">
              <a:buNone/>
              <a:defRPr sz="1620" b="1"/>
            </a:lvl6pPr>
            <a:lvl7pPr marL="2779395" indent="0">
              <a:buNone/>
              <a:defRPr sz="1620" b="1"/>
            </a:lvl7pPr>
            <a:lvl8pPr marL="3242310" indent="0">
              <a:buNone/>
              <a:defRPr sz="1620" b="1"/>
            </a:lvl8pPr>
            <a:lvl9pPr marL="3705860" indent="0">
              <a:buNone/>
              <a:defRPr sz="162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1603" y="2649999"/>
            <a:ext cx="5249868" cy="3621046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CED1ACB-BE80-4E1D-8B02-B73B1B1FD2D0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4BA334-2F45-4D56-B0EE-F20E8434D6E3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1750"/>
            <a:ext cx="6516688" cy="43449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矩形"/>
          <p:cNvSpPr/>
          <p:nvPr/>
        </p:nvSpPr>
        <p:spPr>
          <a:xfrm>
            <a:off x="4970463" y="2463800"/>
            <a:ext cx="7378700" cy="2020888"/>
          </a:xfrm>
          <a:prstGeom prst="rect">
            <a:avLst/>
          </a:prstGeom>
          <a:solidFill>
            <a:schemeClr val="accent6">
              <a:alpha val="70000"/>
            </a:schemeClr>
          </a:solidFill>
          <a:ln w="12700" cap="flat">
            <a:noFill/>
            <a:miter lim="400000"/>
          </a:ln>
          <a:effectLst/>
        </p:spPr>
        <p:txBody>
          <a:bodyPr lIns="45719" tIns="45719" rIns="45719" bIns="45719" anchor="ctr"/>
          <a:lstStyle/>
          <a:p>
            <a:pPr marL="0" marR="0" lvl="0" indent="0" algn="l" defTabSz="913765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800" b="0">
                <a:latin typeface="Helvetica"/>
                <a:ea typeface="Helvetica"/>
                <a:cs typeface="Helvetica"/>
                <a:sym typeface="Helvetica"/>
              </a:defRPr>
            </a:pPr>
            <a:endParaRPr kumimoji="0" sz="1265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69731" y="2463330"/>
            <a:ext cx="7240188" cy="2021509"/>
          </a:xfrm>
        </p:spPr>
        <p:txBody>
          <a:bodyPr>
            <a:noAutofit/>
          </a:bodyPr>
          <a:lstStyle>
            <a:lvl1pPr algn="ctr">
              <a:defRPr sz="7295" b="1">
                <a:solidFill>
                  <a:schemeClr val="bg1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10" name="日期占位符 2"/>
          <p:cNvSpPr>
            <a:spLocks noGrp="1"/>
          </p:cNvSpPr>
          <p:nvPr>
            <p:ph type="dt" sz="half" idx="2"/>
          </p:nvPr>
        </p:nvSpPr>
        <p:spPr>
          <a:xfrm>
            <a:off x="849313" y="6440488"/>
            <a:ext cx="2778125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F255A3D-FF25-47B2-809E-708E15000E60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1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90988" y="6440488"/>
            <a:ext cx="4167188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2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721725" y="6440488"/>
            <a:ext cx="2778125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A3C55A4-CC41-4849-9AE6-19A16E90C8B0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CED1ACB-BE80-4E1D-8B02-B73B1B1FD2D0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4BA334-2F45-4D56-B0EE-F20E8434D6E3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50591" y="463211"/>
            <a:ext cx="4218784" cy="1621240"/>
          </a:xfrm>
        </p:spPr>
        <p:txBody>
          <a:bodyPr anchor="t"/>
          <a:lstStyle>
            <a:lvl1pPr>
              <a:defRPr sz="3645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250690" y="463211"/>
            <a:ext cx="6249780" cy="5474647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40"/>
            </a:lvl1pPr>
            <a:lvl2pPr marL="462915" indent="0">
              <a:buNone/>
              <a:defRPr sz="2835"/>
            </a:lvl2pPr>
            <a:lvl3pPr marL="926465" indent="0">
              <a:buNone/>
              <a:defRPr sz="2430"/>
            </a:lvl3pPr>
            <a:lvl4pPr marL="1389380" indent="0">
              <a:buNone/>
              <a:defRPr sz="2025"/>
            </a:lvl4pPr>
            <a:lvl5pPr marL="1852930" indent="0">
              <a:buNone/>
              <a:defRPr sz="2025"/>
            </a:lvl5pPr>
            <a:lvl6pPr marL="2315845" indent="0">
              <a:buNone/>
              <a:defRPr sz="2025"/>
            </a:lvl6pPr>
            <a:lvl7pPr marL="2779395" indent="0">
              <a:buNone/>
              <a:defRPr sz="2025"/>
            </a:lvl7pPr>
            <a:lvl8pPr marL="3242310" indent="0">
              <a:buNone/>
              <a:defRPr sz="2025"/>
            </a:lvl8pPr>
            <a:lvl9pPr marL="3705860" indent="0">
              <a:buNone/>
              <a:defRPr sz="2025"/>
            </a:lvl9pPr>
          </a:lstStyle>
          <a:p>
            <a:pPr marL="0" marR="0" lvl="0" indent="0" algn="l" defTabSz="927100" rtl="0" eaLnBrk="0" fontAlgn="base" latinLnBrk="0" hangingPunct="0">
              <a:lnSpc>
                <a:spcPct val="120000"/>
              </a:lnSpc>
              <a:spcBef>
                <a:spcPct val="203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4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50591" y="2084451"/>
            <a:ext cx="4218784" cy="3861703"/>
          </a:xfrm>
        </p:spPr>
        <p:txBody>
          <a:bodyPr/>
          <a:lstStyle>
            <a:lvl1pPr marL="0" indent="0">
              <a:buNone/>
              <a:defRPr sz="2025"/>
            </a:lvl1pPr>
            <a:lvl2pPr marL="462915" indent="0">
              <a:buNone/>
              <a:defRPr sz="1420"/>
            </a:lvl2pPr>
            <a:lvl3pPr marL="926465" indent="0">
              <a:buNone/>
              <a:defRPr sz="1215"/>
            </a:lvl3pPr>
            <a:lvl4pPr marL="1389380" indent="0">
              <a:buNone/>
              <a:defRPr sz="1015"/>
            </a:lvl4pPr>
            <a:lvl5pPr marL="1852930" indent="0">
              <a:buNone/>
              <a:defRPr sz="1015"/>
            </a:lvl5pPr>
            <a:lvl6pPr marL="2315845" indent="0">
              <a:buNone/>
              <a:defRPr sz="1015"/>
            </a:lvl6pPr>
            <a:lvl7pPr marL="2779395" indent="0">
              <a:buNone/>
              <a:defRPr sz="1015"/>
            </a:lvl7pPr>
            <a:lvl8pPr marL="3242310" indent="0">
              <a:buNone/>
              <a:defRPr sz="1015"/>
            </a:lvl8pPr>
            <a:lvl9pPr marL="3705860" indent="0">
              <a:buNone/>
              <a:defRPr sz="1015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CED1ACB-BE80-4E1D-8B02-B73B1B1FD2D0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4BA334-2F45-4D56-B0EE-F20E8434D6E3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矩形 12"/>
          <p:cNvSpPr/>
          <p:nvPr userDrawn="1"/>
        </p:nvSpPr>
        <p:spPr>
          <a:xfrm>
            <a:off x="0" y="0"/>
            <a:ext cx="12349163" cy="104775"/>
          </a:xfrm>
          <a:prstGeom prst="rect">
            <a:avLst/>
          </a:prstGeom>
          <a:solidFill>
            <a:srgbClr val="CC0000"/>
          </a:solidFill>
          <a:ln w="9525">
            <a:noFill/>
          </a:ln>
        </p:spPr>
        <p:txBody>
          <a:bodyPr/>
          <a:p>
            <a:pPr lvl="0"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7538" y="277813"/>
            <a:ext cx="11114087" cy="115887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</p:spTree>
  </p:cSld>
  <p:clrMapOvr>
    <a:masterClrMapping/>
  </p:clrMapOvr>
  <p:transition spd="med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950872" y="369926"/>
            <a:ext cx="1548990" cy="5888253"/>
          </a:xfrm>
        </p:spPr>
        <p:txBody>
          <a:bodyPr vert="eaVert"/>
          <a:lstStyle>
            <a:lvl1pPr>
              <a:defRPr sz="3645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48983" y="369926"/>
            <a:ext cx="8994195" cy="5888253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CED1ACB-BE80-4E1D-8B02-B73B1B1FD2D0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4BA334-2F45-4D56-B0EE-F20E8434D6E3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48983" y="558795"/>
            <a:ext cx="10650879" cy="5632061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CED1ACB-BE80-4E1D-8B02-B73B1B1FD2D0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5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6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4BA334-2F45-4D56-B0EE-F20E8434D6E3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1"/>
          <p:cNvSpPr>
            <a:spLocks noGrp="1"/>
          </p:cNvSpPr>
          <p:nvPr>
            <p:ph type="dt" sz="half" idx="2"/>
            <p:custDataLst>
              <p:tags r:id="rId2"/>
            </p:custDataLst>
          </p:nvPr>
        </p:nvSpPr>
        <p:spPr>
          <a:xfrm>
            <a:off x="617538" y="6440488"/>
            <a:ext cx="2881313" cy="369888"/>
          </a:xfrm>
          <a:prstGeom prst="rect">
            <a:avLst/>
          </a:prstGeom>
        </p:spPr>
        <p:txBody>
          <a:bodyPr lIns="92629" tIns="46314" rIns="92629" bIns="46314"/>
          <a:lstStyle>
            <a:lvl1pPr eaLnBrk="1" fontAlgn="base" hangingPunct="1">
              <a:spcBef>
                <a:spcPct val="0"/>
              </a:spcBef>
              <a:spcAft>
                <a:spcPct val="0"/>
              </a:spcAft>
              <a:defRPr kumimoji="1" noProof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558BE31-EB0E-4D5B-8516-19CCE46DEDB7}" type="datetimeFigureOut">
              <a:rPr kumimoji="1" lang="zh-CN" altLang="en-US" sz="28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1" lang="zh-CN" altLang="en-US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3"/>
            <p:custDataLst>
              <p:tags r:id="rId3"/>
            </p:custDataLst>
          </p:nvPr>
        </p:nvSpPr>
        <p:spPr>
          <a:xfrm>
            <a:off x="4219575" y="6440488"/>
            <a:ext cx="3910013" cy="369888"/>
          </a:xfrm>
          <a:prstGeom prst="rect">
            <a:avLst/>
          </a:prstGeom>
        </p:spPr>
        <p:txBody>
          <a:bodyPr lIns="92629" tIns="46314" rIns="92629" bIns="46314"/>
          <a:lstStyle>
            <a:lvl1pPr eaLnBrk="1" fontAlgn="base" hangingPunct="1">
              <a:spcBef>
                <a:spcPct val="0"/>
              </a:spcBef>
              <a:spcAft>
                <a:spcPct val="0"/>
              </a:spcAft>
              <a:defRPr kumimoji="1" noProof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4"/>
            <p:custDataLst>
              <p:tags r:id="rId4"/>
            </p:custDataLst>
          </p:nvPr>
        </p:nvSpPr>
        <p:spPr>
          <a:xfrm>
            <a:off x="8850313" y="6440488"/>
            <a:ext cx="2881313" cy="369888"/>
          </a:xfrm>
          <a:prstGeom prst="rect">
            <a:avLst/>
          </a:prstGeom>
        </p:spPr>
        <p:txBody>
          <a:bodyPr lIns="92629" tIns="46314" rIns="92629" bIns="46314"/>
          <a:lstStyle>
            <a:lvl1pPr eaLnBrk="1" hangingPunct="1">
              <a:defRPr kumimoji="1" noProof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73FFF47-4216-48A8-84A4-0372E604040F}" type="slidenum">
              <a:rPr kumimoji="1" lang="zh-CN" altLang="en-US" sz="28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1" lang="zh-CN" altLang="en-US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  <p:transition spd="med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B2CB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图片 3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9700"/>
            <a:ext cx="12349163" cy="45481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5957888"/>
            <a:ext cx="12349163" cy="9906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663825" indent="-101600" defTabSz="121793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3121025" indent="-101600" defTabSz="121793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578225" indent="-101600" defTabSz="121793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4035425" indent="-101600" defTabSz="121793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marL="0" marR="0" lvl="0" indent="0" algn="l" defTabSz="12179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308291" y="1734581"/>
            <a:ext cx="6528164" cy="915503"/>
          </a:xfrm>
        </p:spPr>
        <p:txBody>
          <a:bodyPr anchor="b"/>
          <a:lstStyle>
            <a:lvl1pPr algn="l">
              <a:defRPr sz="4865" b="1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308291" y="2658664"/>
            <a:ext cx="6528164" cy="485881"/>
          </a:xfrm>
        </p:spPr>
        <p:txBody>
          <a:bodyPr/>
          <a:lstStyle>
            <a:lvl1pPr marL="0" indent="0" algn="l">
              <a:buNone/>
              <a:defRPr sz="2430">
                <a:solidFill>
                  <a:schemeClr val="bg1"/>
                </a:solidFill>
                <a:latin typeface="+mn-ea"/>
                <a:ea typeface="+mn-ea"/>
              </a:defRPr>
            </a:lvl1pPr>
            <a:lvl2pPr marL="617855" indent="0" algn="ctr">
              <a:buNone/>
              <a:defRPr sz="2700"/>
            </a:lvl2pPr>
            <a:lvl3pPr marL="1235075" indent="0" algn="ctr">
              <a:buNone/>
              <a:defRPr sz="2430"/>
            </a:lvl3pPr>
            <a:lvl4pPr marL="1852930" indent="0" algn="ctr">
              <a:buNone/>
              <a:defRPr sz="2165"/>
            </a:lvl4pPr>
            <a:lvl5pPr marL="2470150" indent="0" algn="ctr">
              <a:buNone/>
              <a:defRPr sz="2165"/>
            </a:lvl5pPr>
            <a:lvl6pPr marL="3088005" indent="0" algn="ctr">
              <a:buNone/>
              <a:defRPr sz="2165"/>
            </a:lvl6pPr>
            <a:lvl7pPr marL="3705860" indent="0" algn="ctr">
              <a:buNone/>
              <a:defRPr sz="2165"/>
            </a:lvl7pPr>
            <a:lvl8pPr marL="4323080" indent="0" algn="ctr">
              <a:buNone/>
              <a:defRPr sz="2165"/>
            </a:lvl8pPr>
            <a:lvl9pPr marL="4940935" indent="0" algn="ctr">
              <a:buNone/>
              <a:defRPr sz="2165"/>
            </a:lvl9pPr>
          </a:lstStyle>
          <a:p>
            <a:r>
              <a:rPr lang="zh-CN" altLang="en-US" noProof="1" smtClean="0"/>
              <a:t>单击以编辑母版副标题样式</a:t>
            </a:r>
            <a:endParaRPr lang="zh-CN" altLang="en-US" noProof="1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3BCAE8C-DCE4-45D5-9276-9176A12CC57E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45"/>
          <p:cNvSpPr/>
          <p:nvPr/>
        </p:nvSpPr>
        <p:spPr bwMode="auto">
          <a:xfrm>
            <a:off x="0" y="300038"/>
            <a:ext cx="1117600" cy="673100"/>
          </a:xfrm>
          <a:custGeom>
            <a:avLst/>
            <a:gdLst>
              <a:gd name="T0" fmla="*/ 71 w 101"/>
              <a:gd name="T1" fmla="*/ 0 h 61"/>
              <a:gd name="T2" fmla="*/ 0 w 101"/>
              <a:gd name="T3" fmla="*/ 0 h 61"/>
              <a:gd name="T4" fmla="*/ 0 w 101"/>
              <a:gd name="T5" fmla="*/ 61 h 61"/>
              <a:gd name="T6" fmla="*/ 71 w 101"/>
              <a:gd name="T7" fmla="*/ 61 h 61"/>
              <a:gd name="T8" fmla="*/ 101 w 101"/>
              <a:gd name="T9" fmla="*/ 31 h 61"/>
              <a:gd name="T10" fmla="*/ 71 w 101"/>
              <a:gd name="T11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1" h="61">
                <a:moveTo>
                  <a:pt x="7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61"/>
                  <a:pt x="0" y="61"/>
                  <a:pt x="0" y="61"/>
                </a:cubicBezTo>
                <a:cubicBezTo>
                  <a:pt x="71" y="61"/>
                  <a:pt x="71" y="61"/>
                  <a:pt x="71" y="61"/>
                </a:cubicBezTo>
                <a:cubicBezTo>
                  <a:pt x="87" y="61"/>
                  <a:pt x="101" y="47"/>
                  <a:pt x="101" y="31"/>
                </a:cubicBezTo>
                <a:cubicBezTo>
                  <a:pt x="101" y="14"/>
                  <a:pt x="87" y="0"/>
                  <a:pt x="7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8" name="Oval 46"/>
          <p:cNvSpPr>
            <a:spLocks noChangeArrowheads="1"/>
          </p:cNvSpPr>
          <p:nvPr/>
        </p:nvSpPr>
        <p:spPr bwMode="auto">
          <a:xfrm>
            <a:off x="500063" y="355600"/>
            <a:ext cx="574675" cy="574675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9" name="Freeform 47"/>
          <p:cNvSpPr>
            <a:spLocks noEditPoints="1"/>
          </p:cNvSpPr>
          <p:nvPr/>
        </p:nvSpPr>
        <p:spPr bwMode="auto">
          <a:xfrm>
            <a:off x="633413" y="490538"/>
            <a:ext cx="307975" cy="295275"/>
          </a:xfrm>
          <a:custGeom>
            <a:avLst/>
            <a:gdLst>
              <a:gd name="T0" fmla="*/ 20 w 99"/>
              <a:gd name="T1" fmla="*/ 37 h 98"/>
              <a:gd name="T2" fmla="*/ 21 w 99"/>
              <a:gd name="T3" fmla="*/ 28 h 98"/>
              <a:gd name="T4" fmla="*/ 25 w 99"/>
              <a:gd name="T5" fmla="*/ 24 h 98"/>
              <a:gd name="T6" fmla="*/ 29 w 99"/>
              <a:gd name="T7" fmla="*/ 21 h 98"/>
              <a:gd name="T8" fmla="*/ 37 w 99"/>
              <a:gd name="T9" fmla="*/ 19 h 98"/>
              <a:gd name="T10" fmla="*/ 32 w 99"/>
              <a:gd name="T11" fmla="*/ 25 h 98"/>
              <a:gd name="T12" fmla="*/ 25 w 99"/>
              <a:gd name="T13" fmla="*/ 31 h 98"/>
              <a:gd name="T14" fmla="*/ 79 w 99"/>
              <a:gd name="T15" fmla="*/ 73 h 98"/>
              <a:gd name="T16" fmla="*/ 97 w 99"/>
              <a:gd name="T17" fmla="*/ 91 h 98"/>
              <a:gd name="T18" fmla="*/ 91 w 99"/>
              <a:gd name="T19" fmla="*/ 96 h 98"/>
              <a:gd name="T20" fmla="*/ 62 w 99"/>
              <a:gd name="T21" fmla="*/ 86 h 98"/>
              <a:gd name="T22" fmla="*/ 28 w 99"/>
              <a:gd name="T23" fmla="*/ 86 h 98"/>
              <a:gd name="T24" fmla="*/ 14 w 99"/>
              <a:gd name="T25" fmla="*/ 76 h 98"/>
              <a:gd name="T26" fmla="*/ 4 w 99"/>
              <a:gd name="T27" fmla="*/ 62 h 98"/>
              <a:gd name="T28" fmla="*/ 0 w 99"/>
              <a:gd name="T29" fmla="*/ 45 h 98"/>
              <a:gd name="T30" fmla="*/ 14 w 99"/>
              <a:gd name="T31" fmla="*/ 13 h 98"/>
              <a:gd name="T32" fmla="*/ 62 w 99"/>
              <a:gd name="T33" fmla="*/ 3 h 98"/>
              <a:gd name="T34" fmla="*/ 77 w 99"/>
              <a:gd name="T35" fmla="*/ 13 h 98"/>
              <a:gd name="T36" fmla="*/ 86 w 99"/>
              <a:gd name="T37" fmla="*/ 28 h 98"/>
              <a:gd name="T38" fmla="*/ 90 w 99"/>
              <a:gd name="T39" fmla="*/ 45 h 98"/>
              <a:gd name="T40" fmla="*/ 79 w 99"/>
              <a:gd name="T41" fmla="*/ 73 h 98"/>
              <a:gd name="T42" fmla="*/ 59 w 99"/>
              <a:gd name="T43" fmla="*/ 11 h 98"/>
              <a:gd name="T44" fmla="*/ 19 w 99"/>
              <a:gd name="T45" fmla="*/ 19 h 98"/>
              <a:gd name="T46" fmla="*/ 9 w 99"/>
              <a:gd name="T47" fmla="*/ 45 h 98"/>
              <a:gd name="T48" fmla="*/ 11 w 99"/>
              <a:gd name="T49" fmla="*/ 58 h 98"/>
              <a:gd name="T50" fmla="*/ 19 w 99"/>
              <a:gd name="T51" fmla="*/ 70 h 98"/>
              <a:gd name="T52" fmla="*/ 31 w 99"/>
              <a:gd name="T53" fmla="*/ 78 h 98"/>
              <a:gd name="T54" fmla="*/ 45 w 99"/>
              <a:gd name="T55" fmla="*/ 81 h 98"/>
              <a:gd name="T56" fmla="*/ 71 w 99"/>
              <a:gd name="T57" fmla="*/ 70 h 98"/>
              <a:gd name="T58" fmla="*/ 71 w 99"/>
              <a:gd name="T59" fmla="*/ 70 h 98"/>
              <a:gd name="T60" fmla="*/ 81 w 99"/>
              <a:gd name="T61" fmla="*/ 45 h 98"/>
              <a:gd name="T62" fmla="*/ 79 w 99"/>
              <a:gd name="T63" fmla="*/ 31 h 98"/>
              <a:gd name="T64" fmla="*/ 71 w 99"/>
              <a:gd name="T65" fmla="*/ 19 h 98"/>
              <a:gd name="T66" fmla="*/ 69 w 99"/>
              <a:gd name="T67" fmla="*/ 45 h 98"/>
              <a:gd name="T68" fmla="*/ 71 w 99"/>
              <a:gd name="T69" fmla="*/ 42 h 98"/>
              <a:gd name="T70" fmla="*/ 72 w 99"/>
              <a:gd name="T71" fmla="*/ 56 h 98"/>
              <a:gd name="T72" fmla="*/ 65 w 99"/>
              <a:gd name="T73" fmla="*/ 65 h 98"/>
              <a:gd name="T74" fmla="*/ 45 w 99"/>
              <a:gd name="T75" fmla="*/ 73 h 98"/>
              <a:gd name="T76" fmla="*/ 45 w 99"/>
              <a:gd name="T77" fmla="*/ 69 h 98"/>
              <a:gd name="T78" fmla="*/ 62 w 99"/>
              <a:gd name="T79" fmla="*/ 61 h 98"/>
              <a:gd name="T80" fmla="*/ 67 w 99"/>
              <a:gd name="T81" fmla="*/ 54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" h="98">
                <a:moveTo>
                  <a:pt x="23" y="35"/>
                </a:moveTo>
                <a:cubicBezTo>
                  <a:pt x="22" y="36"/>
                  <a:pt x="21" y="37"/>
                  <a:pt x="20" y="37"/>
                </a:cubicBezTo>
                <a:cubicBezTo>
                  <a:pt x="19" y="36"/>
                  <a:pt x="18" y="35"/>
                  <a:pt x="18" y="33"/>
                </a:cubicBezTo>
                <a:cubicBezTo>
                  <a:pt x="19" y="32"/>
                  <a:pt x="20" y="30"/>
                  <a:pt x="21" y="28"/>
                </a:cubicBezTo>
                <a:cubicBezTo>
                  <a:pt x="22" y="27"/>
                  <a:pt x="23" y="25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3"/>
                  <a:pt x="27" y="22"/>
                  <a:pt x="29" y="21"/>
                </a:cubicBezTo>
                <a:cubicBezTo>
                  <a:pt x="30" y="20"/>
                  <a:pt x="32" y="19"/>
                  <a:pt x="34" y="18"/>
                </a:cubicBezTo>
                <a:cubicBezTo>
                  <a:pt x="35" y="17"/>
                  <a:pt x="37" y="18"/>
                  <a:pt x="37" y="19"/>
                </a:cubicBezTo>
                <a:cubicBezTo>
                  <a:pt x="38" y="21"/>
                  <a:pt x="37" y="22"/>
                  <a:pt x="36" y="22"/>
                </a:cubicBezTo>
                <a:cubicBezTo>
                  <a:pt x="34" y="23"/>
                  <a:pt x="33" y="24"/>
                  <a:pt x="32" y="25"/>
                </a:cubicBezTo>
                <a:cubicBezTo>
                  <a:pt x="30" y="26"/>
                  <a:pt x="29" y="26"/>
                  <a:pt x="28" y="28"/>
                </a:cubicBezTo>
                <a:cubicBezTo>
                  <a:pt x="27" y="29"/>
                  <a:pt x="26" y="30"/>
                  <a:pt x="25" y="31"/>
                </a:cubicBezTo>
                <a:cubicBezTo>
                  <a:pt x="24" y="32"/>
                  <a:pt x="24" y="34"/>
                  <a:pt x="23" y="35"/>
                </a:cubicBezTo>
                <a:close/>
                <a:moveTo>
                  <a:pt x="79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97" y="91"/>
                  <a:pt x="97" y="91"/>
                  <a:pt x="97" y="91"/>
                </a:cubicBezTo>
                <a:cubicBezTo>
                  <a:pt x="99" y="92"/>
                  <a:pt x="99" y="95"/>
                  <a:pt x="97" y="96"/>
                </a:cubicBezTo>
                <a:cubicBezTo>
                  <a:pt x="95" y="98"/>
                  <a:pt x="93" y="98"/>
                  <a:pt x="91" y="96"/>
                </a:cubicBezTo>
                <a:cubicBezTo>
                  <a:pt x="74" y="79"/>
                  <a:pt x="74" y="79"/>
                  <a:pt x="74" y="79"/>
                </a:cubicBezTo>
                <a:cubicBezTo>
                  <a:pt x="70" y="82"/>
                  <a:pt x="66" y="84"/>
                  <a:pt x="62" y="86"/>
                </a:cubicBezTo>
                <a:cubicBezTo>
                  <a:pt x="57" y="88"/>
                  <a:pt x="51" y="89"/>
                  <a:pt x="45" y="89"/>
                </a:cubicBezTo>
                <a:cubicBezTo>
                  <a:pt x="39" y="89"/>
                  <a:pt x="33" y="88"/>
                  <a:pt x="28" y="86"/>
                </a:cubicBezTo>
                <a:cubicBezTo>
                  <a:pt x="28" y="86"/>
                  <a:pt x="28" y="86"/>
                  <a:pt x="28" y="86"/>
                </a:cubicBezTo>
                <a:cubicBezTo>
                  <a:pt x="23" y="83"/>
                  <a:pt x="18" y="80"/>
                  <a:pt x="14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9" y="72"/>
                  <a:pt x="6" y="67"/>
                  <a:pt x="4" y="62"/>
                </a:cubicBezTo>
                <a:cubicBezTo>
                  <a:pt x="4" y="61"/>
                  <a:pt x="4" y="61"/>
                  <a:pt x="4" y="61"/>
                </a:cubicBezTo>
                <a:cubicBezTo>
                  <a:pt x="2" y="56"/>
                  <a:pt x="0" y="50"/>
                  <a:pt x="0" y="45"/>
                </a:cubicBezTo>
                <a:cubicBezTo>
                  <a:pt x="0" y="39"/>
                  <a:pt x="2" y="33"/>
                  <a:pt x="4" y="28"/>
                </a:cubicBezTo>
                <a:cubicBezTo>
                  <a:pt x="6" y="22"/>
                  <a:pt x="9" y="17"/>
                  <a:pt x="14" y="13"/>
                </a:cubicBezTo>
                <a:cubicBezTo>
                  <a:pt x="22" y="5"/>
                  <a:pt x="33" y="0"/>
                  <a:pt x="45" y="0"/>
                </a:cubicBezTo>
                <a:cubicBezTo>
                  <a:pt x="51" y="0"/>
                  <a:pt x="57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8" y="6"/>
                  <a:pt x="72" y="9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81" y="17"/>
                  <a:pt x="84" y="22"/>
                  <a:pt x="86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8" y="33"/>
                  <a:pt x="90" y="39"/>
                  <a:pt x="90" y="45"/>
                </a:cubicBezTo>
                <a:cubicBezTo>
                  <a:pt x="90" y="51"/>
                  <a:pt x="88" y="56"/>
                  <a:pt x="86" y="62"/>
                </a:cubicBezTo>
                <a:cubicBezTo>
                  <a:pt x="85" y="66"/>
                  <a:pt x="82" y="70"/>
                  <a:pt x="79" y="73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5" y="9"/>
                  <a:pt x="50" y="8"/>
                  <a:pt x="45" y="8"/>
                </a:cubicBezTo>
                <a:cubicBezTo>
                  <a:pt x="35" y="8"/>
                  <a:pt x="26" y="12"/>
                  <a:pt x="19" y="19"/>
                </a:cubicBezTo>
                <a:cubicBezTo>
                  <a:pt x="16" y="22"/>
                  <a:pt x="13" y="26"/>
                  <a:pt x="11" y="31"/>
                </a:cubicBezTo>
                <a:cubicBezTo>
                  <a:pt x="10" y="35"/>
                  <a:pt x="9" y="40"/>
                  <a:pt x="9" y="45"/>
                </a:cubicBezTo>
                <a:cubicBezTo>
                  <a:pt x="9" y="49"/>
                  <a:pt x="10" y="54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3" y="63"/>
                  <a:pt x="16" y="67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3" y="74"/>
                  <a:pt x="27" y="76"/>
                  <a:pt x="31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5" y="80"/>
                  <a:pt x="40" y="81"/>
                  <a:pt x="45" y="81"/>
                </a:cubicBezTo>
                <a:cubicBezTo>
                  <a:pt x="50" y="81"/>
                  <a:pt x="55" y="80"/>
                  <a:pt x="59" y="78"/>
                </a:cubicBezTo>
                <a:cubicBezTo>
                  <a:pt x="63" y="76"/>
                  <a:pt x="67" y="74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4" y="67"/>
                  <a:pt x="77" y="63"/>
                  <a:pt x="79" y="58"/>
                </a:cubicBezTo>
                <a:cubicBezTo>
                  <a:pt x="80" y="54"/>
                  <a:pt x="81" y="49"/>
                  <a:pt x="81" y="45"/>
                </a:cubicBezTo>
                <a:cubicBezTo>
                  <a:pt x="81" y="40"/>
                  <a:pt x="81" y="35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7" y="26"/>
                  <a:pt x="74" y="22"/>
                  <a:pt x="71" y="19"/>
                </a:cubicBezTo>
                <a:cubicBezTo>
                  <a:pt x="71" y="19"/>
                  <a:pt x="71" y="19"/>
                  <a:pt x="71" y="19"/>
                </a:cubicBezTo>
                <a:cubicBezTo>
                  <a:pt x="67" y="15"/>
                  <a:pt x="63" y="13"/>
                  <a:pt x="59" y="11"/>
                </a:cubicBezTo>
                <a:close/>
                <a:moveTo>
                  <a:pt x="69" y="45"/>
                </a:moveTo>
                <a:cubicBezTo>
                  <a:pt x="69" y="45"/>
                  <a:pt x="69" y="45"/>
                  <a:pt x="69" y="45"/>
                </a:cubicBezTo>
                <a:cubicBezTo>
                  <a:pt x="69" y="43"/>
                  <a:pt x="70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48"/>
                  <a:pt x="73" y="52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9"/>
                  <a:pt x="68" y="62"/>
                  <a:pt x="65" y="65"/>
                </a:cubicBezTo>
                <a:cubicBezTo>
                  <a:pt x="63" y="68"/>
                  <a:pt x="59" y="70"/>
                  <a:pt x="56" y="71"/>
                </a:cubicBezTo>
                <a:cubicBezTo>
                  <a:pt x="53" y="73"/>
                  <a:pt x="49" y="73"/>
                  <a:pt x="45" y="73"/>
                </a:cubicBezTo>
                <a:cubicBezTo>
                  <a:pt x="44" y="73"/>
                  <a:pt x="43" y="72"/>
                  <a:pt x="43" y="71"/>
                </a:cubicBezTo>
                <a:cubicBezTo>
                  <a:pt x="43" y="70"/>
                  <a:pt x="44" y="69"/>
                  <a:pt x="45" y="69"/>
                </a:cubicBezTo>
                <a:cubicBezTo>
                  <a:pt x="48" y="69"/>
                  <a:pt x="51" y="68"/>
                  <a:pt x="54" y="67"/>
                </a:cubicBezTo>
                <a:cubicBezTo>
                  <a:pt x="57" y="65"/>
                  <a:pt x="60" y="64"/>
                  <a:pt x="62" y="61"/>
                </a:cubicBezTo>
                <a:cubicBezTo>
                  <a:pt x="64" y="59"/>
                  <a:pt x="66" y="57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1"/>
                  <a:pt x="69" y="48"/>
                  <a:pt x="69" y="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6463" y="228792"/>
            <a:ext cx="6125805" cy="875360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l">
              <a:defRPr lang="zh-CN" altLang="en-US" sz="2835" b="1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7442" y="1623063"/>
            <a:ext cx="11113961" cy="4584698"/>
          </a:xfrm>
        </p:spPr>
        <p:txBody>
          <a:bodyPr/>
          <a:lstStyle>
            <a:lvl1pPr>
              <a:defRPr sz="243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 smtClean="0"/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F744E22-535E-479C-B0B3-856FC88DD3FD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0"/>
          <p:cNvSpPr>
            <a:spLocks noChangeArrowheads="1"/>
          </p:cNvSpPr>
          <p:nvPr/>
        </p:nvSpPr>
        <p:spPr bwMode="auto">
          <a:xfrm>
            <a:off x="2244725" y="2720975"/>
            <a:ext cx="10104438" cy="1535113"/>
          </a:xfrm>
          <a:prstGeom prst="rect">
            <a:avLst/>
          </a:prstGeom>
          <a:solidFill>
            <a:srgbClr val="CBDCD1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6638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31210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5782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40354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marL="0" marR="0" lvl="0" indent="0" algn="l" defTabSz="1219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507" name="Freeform 34"/>
          <p:cNvSpPr/>
          <p:nvPr/>
        </p:nvSpPr>
        <p:spPr>
          <a:xfrm>
            <a:off x="0" y="2720975"/>
            <a:ext cx="4592638" cy="1535113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183" h="61">
                <a:moveTo>
                  <a:pt x="15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61"/>
                  <a:pt x="0" y="61"/>
                  <a:pt x="0" y="61"/>
                </a:cubicBezTo>
                <a:cubicBezTo>
                  <a:pt x="153" y="61"/>
                  <a:pt x="153" y="61"/>
                  <a:pt x="153" y="61"/>
                </a:cubicBezTo>
                <a:cubicBezTo>
                  <a:pt x="169" y="61"/>
                  <a:pt x="183" y="47"/>
                  <a:pt x="183" y="31"/>
                </a:cubicBezTo>
                <a:cubicBezTo>
                  <a:pt x="183" y="14"/>
                  <a:pt x="169" y="0"/>
                  <a:pt x="153" y="0"/>
                </a:cubicBezTo>
                <a:close/>
              </a:path>
            </a:pathLst>
          </a:custGeom>
          <a:solidFill>
            <a:schemeClr val="accent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9" name="Oval 35"/>
          <p:cNvSpPr>
            <a:spLocks noChangeArrowheads="1"/>
          </p:cNvSpPr>
          <p:nvPr/>
        </p:nvSpPr>
        <p:spPr bwMode="auto">
          <a:xfrm>
            <a:off x="3186113" y="2846388"/>
            <a:ext cx="1304925" cy="13081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509" name="Freeform 15"/>
          <p:cNvSpPr>
            <a:spLocks noEditPoints="1"/>
          </p:cNvSpPr>
          <p:nvPr/>
        </p:nvSpPr>
        <p:spPr>
          <a:xfrm>
            <a:off x="3548063" y="3167063"/>
            <a:ext cx="622300" cy="6127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99" h="98">
                <a:moveTo>
                  <a:pt x="23" y="35"/>
                </a:moveTo>
                <a:cubicBezTo>
                  <a:pt x="22" y="36"/>
                  <a:pt x="21" y="37"/>
                  <a:pt x="20" y="37"/>
                </a:cubicBezTo>
                <a:cubicBezTo>
                  <a:pt x="19" y="36"/>
                  <a:pt x="18" y="35"/>
                  <a:pt x="18" y="33"/>
                </a:cubicBezTo>
                <a:cubicBezTo>
                  <a:pt x="19" y="32"/>
                  <a:pt x="20" y="30"/>
                  <a:pt x="21" y="28"/>
                </a:cubicBezTo>
                <a:cubicBezTo>
                  <a:pt x="22" y="27"/>
                  <a:pt x="23" y="25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3"/>
                  <a:pt x="27" y="22"/>
                  <a:pt x="29" y="21"/>
                </a:cubicBezTo>
                <a:cubicBezTo>
                  <a:pt x="30" y="20"/>
                  <a:pt x="32" y="19"/>
                  <a:pt x="34" y="18"/>
                </a:cubicBezTo>
                <a:cubicBezTo>
                  <a:pt x="35" y="17"/>
                  <a:pt x="37" y="18"/>
                  <a:pt x="37" y="19"/>
                </a:cubicBezTo>
                <a:cubicBezTo>
                  <a:pt x="38" y="21"/>
                  <a:pt x="37" y="22"/>
                  <a:pt x="36" y="22"/>
                </a:cubicBezTo>
                <a:cubicBezTo>
                  <a:pt x="34" y="23"/>
                  <a:pt x="33" y="24"/>
                  <a:pt x="32" y="25"/>
                </a:cubicBezTo>
                <a:cubicBezTo>
                  <a:pt x="30" y="26"/>
                  <a:pt x="29" y="26"/>
                  <a:pt x="28" y="28"/>
                </a:cubicBezTo>
                <a:cubicBezTo>
                  <a:pt x="27" y="29"/>
                  <a:pt x="26" y="30"/>
                  <a:pt x="25" y="31"/>
                </a:cubicBezTo>
                <a:cubicBezTo>
                  <a:pt x="24" y="32"/>
                  <a:pt x="24" y="34"/>
                  <a:pt x="23" y="35"/>
                </a:cubicBezTo>
                <a:close/>
                <a:moveTo>
                  <a:pt x="79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97" y="91"/>
                  <a:pt x="97" y="91"/>
                  <a:pt x="97" y="91"/>
                </a:cubicBezTo>
                <a:cubicBezTo>
                  <a:pt x="99" y="92"/>
                  <a:pt x="99" y="95"/>
                  <a:pt x="97" y="96"/>
                </a:cubicBezTo>
                <a:cubicBezTo>
                  <a:pt x="95" y="98"/>
                  <a:pt x="93" y="98"/>
                  <a:pt x="91" y="96"/>
                </a:cubicBezTo>
                <a:cubicBezTo>
                  <a:pt x="74" y="79"/>
                  <a:pt x="74" y="79"/>
                  <a:pt x="74" y="79"/>
                </a:cubicBezTo>
                <a:cubicBezTo>
                  <a:pt x="70" y="82"/>
                  <a:pt x="66" y="84"/>
                  <a:pt x="62" y="86"/>
                </a:cubicBezTo>
                <a:cubicBezTo>
                  <a:pt x="57" y="88"/>
                  <a:pt x="51" y="89"/>
                  <a:pt x="45" y="89"/>
                </a:cubicBezTo>
                <a:cubicBezTo>
                  <a:pt x="39" y="89"/>
                  <a:pt x="33" y="88"/>
                  <a:pt x="28" y="86"/>
                </a:cubicBezTo>
                <a:cubicBezTo>
                  <a:pt x="28" y="86"/>
                  <a:pt x="28" y="86"/>
                  <a:pt x="28" y="86"/>
                </a:cubicBezTo>
                <a:cubicBezTo>
                  <a:pt x="23" y="83"/>
                  <a:pt x="18" y="80"/>
                  <a:pt x="14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9" y="72"/>
                  <a:pt x="6" y="67"/>
                  <a:pt x="4" y="62"/>
                </a:cubicBezTo>
                <a:cubicBezTo>
                  <a:pt x="4" y="61"/>
                  <a:pt x="4" y="61"/>
                  <a:pt x="4" y="61"/>
                </a:cubicBezTo>
                <a:cubicBezTo>
                  <a:pt x="2" y="56"/>
                  <a:pt x="0" y="50"/>
                  <a:pt x="0" y="45"/>
                </a:cubicBezTo>
                <a:cubicBezTo>
                  <a:pt x="0" y="39"/>
                  <a:pt x="2" y="33"/>
                  <a:pt x="4" y="28"/>
                </a:cubicBezTo>
                <a:cubicBezTo>
                  <a:pt x="6" y="22"/>
                  <a:pt x="9" y="17"/>
                  <a:pt x="14" y="13"/>
                </a:cubicBezTo>
                <a:cubicBezTo>
                  <a:pt x="22" y="5"/>
                  <a:pt x="33" y="0"/>
                  <a:pt x="45" y="0"/>
                </a:cubicBezTo>
                <a:cubicBezTo>
                  <a:pt x="51" y="0"/>
                  <a:pt x="57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8" y="6"/>
                  <a:pt x="72" y="9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81" y="17"/>
                  <a:pt x="84" y="22"/>
                  <a:pt x="86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8" y="33"/>
                  <a:pt x="90" y="39"/>
                  <a:pt x="90" y="45"/>
                </a:cubicBezTo>
                <a:cubicBezTo>
                  <a:pt x="90" y="51"/>
                  <a:pt x="88" y="56"/>
                  <a:pt x="86" y="62"/>
                </a:cubicBezTo>
                <a:cubicBezTo>
                  <a:pt x="85" y="66"/>
                  <a:pt x="82" y="70"/>
                  <a:pt x="79" y="73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5" y="9"/>
                  <a:pt x="50" y="8"/>
                  <a:pt x="45" y="8"/>
                </a:cubicBezTo>
                <a:cubicBezTo>
                  <a:pt x="35" y="8"/>
                  <a:pt x="26" y="12"/>
                  <a:pt x="19" y="19"/>
                </a:cubicBezTo>
                <a:cubicBezTo>
                  <a:pt x="16" y="22"/>
                  <a:pt x="13" y="26"/>
                  <a:pt x="11" y="31"/>
                </a:cubicBezTo>
                <a:cubicBezTo>
                  <a:pt x="10" y="35"/>
                  <a:pt x="9" y="40"/>
                  <a:pt x="9" y="45"/>
                </a:cubicBezTo>
                <a:cubicBezTo>
                  <a:pt x="9" y="49"/>
                  <a:pt x="10" y="54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3" y="63"/>
                  <a:pt x="16" y="67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3" y="74"/>
                  <a:pt x="27" y="76"/>
                  <a:pt x="31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5" y="80"/>
                  <a:pt x="40" y="81"/>
                  <a:pt x="45" y="81"/>
                </a:cubicBezTo>
                <a:cubicBezTo>
                  <a:pt x="50" y="81"/>
                  <a:pt x="55" y="80"/>
                  <a:pt x="59" y="78"/>
                </a:cubicBezTo>
                <a:cubicBezTo>
                  <a:pt x="63" y="76"/>
                  <a:pt x="67" y="74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4" y="67"/>
                  <a:pt x="77" y="63"/>
                  <a:pt x="79" y="58"/>
                </a:cubicBezTo>
                <a:cubicBezTo>
                  <a:pt x="80" y="54"/>
                  <a:pt x="81" y="49"/>
                  <a:pt x="81" y="45"/>
                </a:cubicBezTo>
                <a:cubicBezTo>
                  <a:pt x="81" y="40"/>
                  <a:pt x="81" y="35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7" y="26"/>
                  <a:pt x="74" y="22"/>
                  <a:pt x="71" y="19"/>
                </a:cubicBezTo>
                <a:cubicBezTo>
                  <a:pt x="71" y="19"/>
                  <a:pt x="71" y="19"/>
                  <a:pt x="71" y="19"/>
                </a:cubicBezTo>
                <a:cubicBezTo>
                  <a:pt x="67" y="15"/>
                  <a:pt x="63" y="13"/>
                  <a:pt x="59" y="11"/>
                </a:cubicBezTo>
                <a:close/>
                <a:moveTo>
                  <a:pt x="69" y="45"/>
                </a:moveTo>
                <a:cubicBezTo>
                  <a:pt x="69" y="45"/>
                  <a:pt x="69" y="45"/>
                  <a:pt x="69" y="45"/>
                </a:cubicBezTo>
                <a:cubicBezTo>
                  <a:pt x="69" y="43"/>
                  <a:pt x="70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48"/>
                  <a:pt x="73" y="52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9"/>
                  <a:pt x="68" y="62"/>
                  <a:pt x="65" y="65"/>
                </a:cubicBezTo>
                <a:cubicBezTo>
                  <a:pt x="63" y="68"/>
                  <a:pt x="59" y="70"/>
                  <a:pt x="56" y="71"/>
                </a:cubicBezTo>
                <a:cubicBezTo>
                  <a:pt x="53" y="73"/>
                  <a:pt x="49" y="73"/>
                  <a:pt x="45" y="73"/>
                </a:cubicBezTo>
                <a:cubicBezTo>
                  <a:pt x="44" y="73"/>
                  <a:pt x="43" y="72"/>
                  <a:pt x="43" y="71"/>
                </a:cubicBezTo>
                <a:cubicBezTo>
                  <a:pt x="43" y="70"/>
                  <a:pt x="44" y="69"/>
                  <a:pt x="45" y="69"/>
                </a:cubicBezTo>
                <a:cubicBezTo>
                  <a:pt x="48" y="69"/>
                  <a:pt x="51" y="68"/>
                  <a:pt x="54" y="67"/>
                </a:cubicBezTo>
                <a:cubicBezTo>
                  <a:pt x="57" y="65"/>
                  <a:pt x="60" y="64"/>
                  <a:pt x="62" y="61"/>
                </a:cubicBezTo>
                <a:cubicBezTo>
                  <a:pt x="64" y="59"/>
                  <a:pt x="66" y="57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1"/>
                  <a:pt x="69" y="48"/>
                  <a:pt x="69" y="45"/>
                </a:cubicBezTo>
                <a:close/>
              </a:path>
            </a:pathLst>
          </a:custGeom>
          <a:solidFill>
            <a:schemeClr val="accent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04" y="2740142"/>
            <a:ext cx="6561564" cy="851404"/>
          </a:xfrm>
        </p:spPr>
        <p:txBody>
          <a:bodyPr/>
          <a:lstStyle>
            <a:lvl1pPr algn="l">
              <a:defRPr sz="2835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959804" y="3611372"/>
            <a:ext cx="6561564" cy="644357"/>
          </a:xfrm>
        </p:spPr>
        <p:txBody>
          <a:bodyPr anchor="ctr"/>
          <a:lstStyle>
            <a:lvl1pPr marL="0" indent="0" algn="l">
              <a:buNone/>
              <a:defRPr sz="1825">
                <a:solidFill>
                  <a:schemeClr val="bg2"/>
                </a:solidFill>
                <a:latin typeface="+mn-ea"/>
                <a:ea typeface="+mn-ea"/>
              </a:defRPr>
            </a:lvl1pPr>
            <a:lvl2pPr marL="617855" indent="0">
              <a:buNone/>
              <a:defRPr sz="2700"/>
            </a:lvl2pPr>
            <a:lvl3pPr marL="1235075" indent="0">
              <a:buNone/>
              <a:defRPr sz="2430"/>
            </a:lvl3pPr>
            <a:lvl4pPr marL="1852930" indent="0">
              <a:buNone/>
              <a:defRPr sz="2165"/>
            </a:lvl4pPr>
            <a:lvl5pPr marL="2470150" indent="0">
              <a:buNone/>
              <a:defRPr sz="2165"/>
            </a:lvl5pPr>
            <a:lvl6pPr marL="3088005" indent="0">
              <a:buNone/>
              <a:defRPr sz="2165"/>
            </a:lvl6pPr>
            <a:lvl7pPr marL="3705860" indent="0">
              <a:buNone/>
              <a:defRPr sz="2165"/>
            </a:lvl7pPr>
            <a:lvl8pPr marL="4323080" indent="0">
              <a:buNone/>
              <a:defRPr sz="2165"/>
            </a:lvl8pPr>
            <a:lvl9pPr marL="4940935" indent="0">
              <a:buNone/>
              <a:defRPr sz="2165"/>
            </a:lvl9pPr>
          </a:lstStyle>
          <a:p>
            <a:pPr lvl="0"/>
            <a:r>
              <a:rPr lang="zh-CN" altLang="en-US" noProof="1" smtClean="0"/>
              <a:t>编辑母版文本样式</a:t>
            </a:r>
            <a:endParaRPr lang="zh-CN" altLang="en-US" noProof="1" smtClean="0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4B1EA14-0DCD-4567-8708-8B7F14ED86DE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30" name="Group 44"/>
          <p:cNvGrpSpPr/>
          <p:nvPr/>
        </p:nvGrpSpPr>
        <p:grpSpPr>
          <a:xfrm>
            <a:off x="0" y="300038"/>
            <a:ext cx="1117600" cy="673100"/>
            <a:chOff x="0" y="168"/>
            <a:chExt cx="239" cy="144"/>
          </a:xfrm>
        </p:grpSpPr>
        <p:sp>
          <p:nvSpPr>
            <p:cNvPr id="8" name="Freeform 45"/>
            <p:cNvSpPr/>
            <p:nvPr/>
          </p:nvSpPr>
          <p:spPr bwMode="auto">
            <a:xfrm>
              <a:off x="0" y="168"/>
              <a:ext cx="239" cy="144"/>
            </a:xfrm>
            <a:custGeom>
              <a:avLst/>
              <a:gdLst>
                <a:gd name="T0" fmla="*/ 71 w 101"/>
                <a:gd name="T1" fmla="*/ 0 h 61"/>
                <a:gd name="T2" fmla="*/ 0 w 101"/>
                <a:gd name="T3" fmla="*/ 0 h 61"/>
                <a:gd name="T4" fmla="*/ 0 w 101"/>
                <a:gd name="T5" fmla="*/ 61 h 61"/>
                <a:gd name="T6" fmla="*/ 71 w 101"/>
                <a:gd name="T7" fmla="*/ 61 h 61"/>
                <a:gd name="T8" fmla="*/ 101 w 101"/>
                <a:gd name="T9" fmla="*/ 31 h 61"/>
                <a:gd name="T10" fmla="*/ 71 w 101"/>
                <a:gd name="T1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" h="61">
                  <a:moveTo>
                    <a:pt x="7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87" y="61"/>
                    <a:pt x="101" y="47"/>
                    <a:pt x="101" y="31"/>
                  </a:cubicBezTo>
                  <a:cubicBezTo>
                    <a:pt x="101" y="14"/>
                    <a:pt x="87" y="0"/>
                    <a:pt x="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12185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2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黑体" panose="02010609060101010101" pitchFamily="49" charset="-122"/>
                <a:cs typeface="+mn-cs"/>
              </a:endParaRPr>
            </a:p>
          </p:txBody>
        </p:sp>
        <p:sp>
          <p:nvSpPr>
            <p:cNvPr id="9" name="Oval 46"/>
            <p:cNvSpPr>
              <a:spLocks noChangeArrowheads="1"/>
            </p:cNvSpPr>
            <p:nvPr/>
          </p:nvSpPr>
          <p:spPr bwMode="auto">
            <a:xfrm>
              <a:off x="107" y="180"/>
              <a:ext cx="123" cy="123"/>
            </a:xfrm>
            <a:prstGeom prst="ellipse">
              <a:avLst/>
            </a:prstGeom>
            <a:solidFill>
              <a:schemeClr val="accent6"/>
            </a:solidFill>
            <a:ln w="9525">
              <a:solidFill>
                <a:schemeClr val="accent6"/>
              </a:solidFill>
              <a:round/>
            </a:ln>
          </p:spPr>
          <p:txBody>
            <a:bodyPr/>
            <a:lstStyle/>
            <a:p>
              <a:pPr marL="0" marR="0" lvl="0" indent="0" algn="l" defTabSz="12185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2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黑体" panose="02010609060101010101" pitchFamily="49" charset="-122"/>
                <a:cs typeface="+mn-cs"/>
              </a:endParaRPr>
            </a:p>
          </p:txBody>
        </p:sp>
      </p:grpSp>
      <p:sp>
        <p:nvSpPr>
          <p:cNvPr id="10" name="Freeform 47"/>
          <p:cNvSpPr>
            <a:spLocks noEditPoints="1"/>
          </p:cNvSpPr>
          <p:nvPr/>
        </p:nvSpPr>
        <p:spPr bwMode="auto">
          <a:xfrm>
            <a:off x="633413" y="490538"/>
            <a:ext cx="307975" cy="295275"/>
          </a:xfrm>
          <a:custGeom>
            <a:avLst/>
            <a:gdLst>
              <a:gd name="T0" fmla="*/ 20 w 99"/>
              <a:gd name="T1" fmla="*/ 37 h 98"/>
              <a:gd name="T2" fmla="*/ 21 w 99"/>
              <a:gd name="T3" fmla="*/ 28 h 98"/>
              <a:gd name="T4" fmla="*/ 25 w 99"/>
              <a:gd name="T5" fmla="*/ 24 h 98"/>
              <a:gd name="T6" fmla="*/ 29 w 99"/>
              <a:gd name="T7" fmla="*/ 21 h 98"/>
              <a:gd name="T8" fmla="*/ 37 w 99"/>
              <a:gd name="T9" fmla="*/ 19 h 98"/>
              <a:gd name="T10" fmla="*/ 32 w 99"/>
              <a:gd name="T11" fmla="*/ 25 h 98"/>
              <a:gd name="T12" fmla="*/ 25 w 99"/>
              <a:gd name="T13" fmla="*/ 31 h 98"/>
              <a:gd name="T14" fmla="*/ 79 w 99"/>
              <a:gd name="T15" fmla="*/ 73 h 98"/>
              <a:gd name="T16" fmla="*/ 97 w 99"/>
              <a:gd name="T17" fmla="*/ 91 h 98"/>
              <a:gd name="T18" fmla="*/ 91 w 99"/>
              <a:gd name="T19" fmla="*/ 96 h 98"/>
              <a:gd name="T20" fmla="*/ 62 w 99"/>
              <a:gd name="T21" fmla="*/ 86 h 98"/>
              <a:gd name="T22" fmla="*/ 28 w 99"/>
              <a:gd name="T23" fmla="*/ 86 h 98"/>
              <a:gd name="T24" fmla="*/ 14 w 99"/>
              <a:gd name="T25" fmla="*/ 76 h 98"/>
              <a:gd name="T26" fmla="*/ 4 w 99"/>
              <a:gd name="T27" fmla="*/ 62 h 98"/>
              <a:gd name="T28" fmla="*/ 0 w 99"/>
              <a:gd name="T29" fmla="*/ 45 h 98"/>
              <a:gd name="T30" fmla="*/ 14 w 99"/>
              <a:gd name="T31" fmla="*/ 13 h 98"/>
              <a:gd name="T32" fmla="*/ 62 w 99"/>
              <a:gd name="T33" fmla="*/ 3 h 98"/>
              <a:gd name="T34" fmla="*/ 77 w 99"/>
              <a:gd name="T35" fmla="*/ 13 h 98"/>
              <a:gd name="T36" fmla="*/ 86 w 99"/>
              <a:gd name="T37" fmla="*/ 28 h 98"/>
              <a:gd name="T38" fmla="*/ 90 w 99"/>
              <a:gd name="T39" fmla="*/ 45 h 98"/>
              <a:gd name="T40" fmla="*/ 79 w 99"/>
              <a:gd name="T41" fmla="*/ 73 h 98"/>
              <a:gd name="T42" fmla="*/ 59 w 99"/>
              <a:gd name="T43" fmla="*/ 11 h 98"/>
              <a:gd name="T44" fmla="*/ 19 w 99"/>
              <a:gd name="T45" fmla="*/ 19 h 98"/>
              <a:gd name="T46" fmla="*/ 9 w 99"/>
              <a:gd name="T47" fmla="*/ 45 h 98"/>
              <a:gd name="T48" fmla="*/ 11 w 99"/>
              <a:gd name="T49" fmla="*/ 58 h 98"/>
              <a:gd name="T50" fmla="*/ 19 w 99"/>
              <a:gd name="T51" fmla="*/ 70 h 98"/>
              <a:gd name="T52" fmla="*/ 31 w 99"/>
              <a:gd name="T53" fmla="*/ 78 h 98"/>
              <a:gd name="T54" fmla="*/ 45 w 99"/>
              <a:gd name="T55" fmla="*/ 81 h 98"/>
              <a:gd name="T56" fmla="*/ 71 w 99"/>
              <a:gd name="T57" fmla="*/ 70 h 98"/>
              <a:gd name="T58" fmla="*/ 71 w 99"/>
              <a:gd name="T59" fmla="*/ 70 h 98"/>
              <a:gd name="T60" fmla="*/ 81 w 99"/>
              <a:gd name="T61" fmla="*/ 45 h 98"/>
              <a:gd name="T62" fmla="*/ 79 w 99"/>
              <a:gd name="T63" fmla="*/ 31 h 98"/>
              <a:gd name="T64" fmla="*/ 71 w 99"/>
              <a:gd name="T65" fmla="*/ 19 h 98"/>
              <a:gd name="T66" fmla="*/ 69 w 99"/>
              <a:gd name="T67" fmla="*/ 45 h 98"/>
              <a:gd name="T68" fmla="*/ 71 w 99"/>
              <a:gd name="T69" fmla="*/ 42 h 98"/>
              <a:gd name="T70" fmla="*/ 72 w 99"/>
              <a:gd name="T71" fmla="*/ 56 h 98"/>
              <a:gd name="T72" fmla="*/ 65 w 99"/>
              <a:gd name="T73" fmla="*/ 65 h 98"/>
              <a:gd name="T74" fmla="*/ 45 w 99"/>
              <a:gd name="T75" fmla="*/ 73 h 98"/>
              <a:gd name="T76" fmla="*/ 45 w 99"/>
              <a:gd name="T77" fmla="*/ 69 h 98"/>
              <a:gd name="T78" fmla="*/ 62 w 99"/>
              <a:gd name="T79" fmla="*/ 61 h 98"/>
              <a:gd name="T80" fmla="*/ 67 w 99"/>
              <a:gd name="T81" fmla="*/ 54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" h="98">
                <a:moveTo>
                  <a:pt x="23" y="35"/>
                </a:moveTo>
                <a:cubicBezTo>
                  <a:pt x="22" y="36"/>
                  <a:pt x="21" y="37"/>
                  <a:pt x="20" y="37"/>
                </a:cubicBezTo>
                <a:cubicBezTo>
                  <a:pt x="19" y="36"/>
                  <a:pt x="18" y="35"/>
                  <a:pt x="18" y="33"/>
                </a:cubicBezTo>
                <a:cubicBezTo>
                  <a:pt x="19" y="32"/>
                  <a:pt x="20" y="30"/>
                  <a:pt x="21" y="28"/>
                </a:cubicBezTo>
                <a:cubicBezTo>
                  <a:pt x="22" y="27"/>
                  <a:pt x="23" y="25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3"/>
                  <a:pt x="27" y="22"/>
                  <a:pt x="29" y="21"/>
                </a:cubicBezTo>
                <a:cubicBezTo>
                  <a:pt x="30" y="20"/>
                  <a:pt x="32" y="19"/>
                  <a:pt x="34" y="18"/>
                </a:cubicBezTo>
                <a:cubicBezTo>
                  <a:pt x="35" y="17"/>
                  <a:pt x="37" y="18"/>
                  <a:pt x="37" y="19"/>
                </a:cubicBezTo>
                <a:cubicBezTo>
                  <a:pt x="38" y="21"/>
                  <a:pt x="37" y="22"/>
                  <a:pt x="36" y="22"/>
                </a:cubicBezTo>
                <a:cubicBezTo>
                  <a:pt x="34" y="23"/>
                  <a:pt x="33" y="24"/>
                  <a:pt x="32" y="25"/>
                </a:cubicBezTo>
                <a:cubicBezTo>
                  <a:pt x="30" y="26"/>
                  <a:pt x="29" y="26"/>
                  <a:pt x="28" y="28"/>
                </a:cubicBezTo>
                <a:cubicBezTo>
                  <a:pt x="27" y="29"/>
                  <a:pt x="26" y="30"/>
                  <a:pt x="25" y="31"/>
                </a:cubicBezTo>
                <a:cubicBezTo>
                  <a:pt x="24" y="32"/>
                  <a:pt x="24" y="34"/>
                  <a:pt x="23" y="35"/>
                </a:cubicBezTo>
                <a:close/>
                <a:moveTo>
                  <a:pt x="79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97" y="91"/>
                  <a:pt x="97" y="91"/>
                  <a:pt x="97" y="91"/>
                </a:cubicBezTo>
                <a:cubicBezTo>
                  <a:pt x="99" y="92"/>
                  <a:pt x="99" y="95"/>
                  <a:pt x="97" y="96"/>
                </a:cubicBezTo>
                <a:cubicBezTo>
                  <a:pt x="95" y="98"/>
                  <a:pt x="93" y="98"/>
                  <a:pt x="91" y="96"/>
                </a:cubicBezTo>
                <a:cubicBezTo>
                  <a:pt x="74" y="79"/>
                  <a:pt x="74" y="79"/>
                  <a:pt x="74" y="79"/>
                </a:cubicBezTo>
                <a:cubicBezTo>
                  <a:pt x="70" y="82"/>
                  <a:pt x="66" y="84"/>
                  <a:pt x="62" y="86"/>
                </a:cubicBezTo>
                <a:cubicBezTo>
                  <a:pt x="57" y="88"/>
                  <a:pt x="51" y="89"/>
                  <a:pt x="45" y="89"/>
                </a:cubicBezTo>
                <a:cubicBezTo>
                  <a:pt x="39" y="89"/>
                  <a:pt x="33" y="88"/>
                  <a:pt x="28" y="86"/>
                </a:cubicBezTo>
                <a:cubicBezTo>
                  <a:pt x="28" y="86"/>
                  <a:pt x="28" y="86"/>
                  <a:pt x="28" y="86"/>
                </a:cubicBezTo>
                <a:cubicBezTo>
                  <a:pt x="23" y="83"/>
                  <a:pt x="18" y="80"/>
                  <a:pt x="14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9" y="72"/>
                  <a:pt x="6" y="67"/>
                  <a:pt x="4" y="62"/>
                </a:cubicBezTo>
                <a:cubicBezTo>
                  <a:pt x="4" y="61"/>
                  <a:pt x="4" y="61"/>
                  <a:pt x="4" y="61"/>
                </a:cubicBezTo>
                <a:cubicBezTo>
                  <a:pt x="2" y="56"/>
                  <a:pt x="0" y="50"/>
                  <a:pt x="0" y="45"/>
                </a:cubicBezTo>
                <a:cubicBezTo>
                  <a:pt x="0" y="39"/>
                  <a:pt x="2" y="33"/>
                  <a:pt x="4" y="28"/>
                </a:cubicBezTo>
                <a:cubicBezTo>
                  <a:pt x="6" y="22"/>
                  <a:pt x="9" y="17"/>
                  <a:pt x="14" y="13"/>
                </a:cubicBezTo>
                <a:cubicBezTo>
                  <a:pt x="22" y="5"/>
                  <a:pt x="33" y="0"/>
                  <a:pt x="45" y="0"/>
                </a:cubicBezTo>
                <a:cubicBezTo>
                  <a:pt x="51" y="0"/>
                  <a:pt x="57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8" y="6"/>
                  <a:pt x="72" y="9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81" y="17"/>
                  <a:pt x="84" y="22"/>
                  <a:pt x="86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8" y="33"/>
                  <a:pt x="90" y="39"/>
                  <a:pt x="90" y="45"/>
                </a:cubicBezTo>
                <a:cubicBezTo>
                  <a:pt x="90" y="51"/>
                  <a:pt x="88" y="56"/>
                  <a:pt x="86" y="62"/>
                </a:cubicBezTo>
                <a:cubicBezTo>
                  <a:pt x="85" y="66"/>
                  <a:pt x="82" y="70"/>
                  <a:pt x="79" y="73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5" y="9"/>
                  <a:pt x="50" y="8"/>
                  <a:pt x="45" y="8"/>
                </a:cubicBezTo>
                <a:cubicBezTo>
                  <a:pt x="35" y="8"/>
                  <a:pt x="26" y="12"/>
                  <a:pt x="19" y="19"/>
                </a:cubicBezTo>
                <a:cubicBezTo>
                  <a:pt x="16" y="22"/>
                  <a:pt x="13" y="26"/>
                  <a:pt x="11" y="31"/>
                </a:cubicBezTo>
                <a:cubicBezTo>
                  <a:pt x="10" y="35"/>
                  <a:pt x="9" y="40"/>
                  <a:pt x="9" y="45"/>
                </a:cubicBezTo>
                <a:cubicBezTo>
                  <a:pt x="9" y="49"/>
                  <a:pt x="10" y="54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3" y="63"/>
                  <a:pt x="16" y="67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3" y="74"/>
                  <a:pt x="27" y="76"/>
                  <a:pt x="31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5" y="80"/>
                  <a:pt x="40" y="81"/>
                  <a:pt x="45" y="81"/>
                </a:cubicBezTo>
                <a:cubicBezTo>
                  <a:pt x="50" y="81"/>
                  <a:pt x="55" y="80"/>
                  <a:pt x="59" y="78"/>
                </a:cubicBezTo>
                <a:cubicBezTo>
                  <a:pt x="63" y="76"/>
                  <a:pt x="67" y="74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4" y="67"/>
                  <a:pt x="77" y="63"/>
                  <a:pt x="79" y="58"/>
                </a:cubicBezTo>
                <a:cubicBezTo>
                  <a:pt x="80" y="54"/>
                  <a:pt x="81" y="49"/>
                  <a:pt x="81" y="45"/>
                </a:cubicBezTo>
                <a:cubicBezTo>
                  <a:pt x="81" y="40"/>
                  <a:pt x="81" y="35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7" y="26"/>
                  <a:pt x="74" y="22"/>
                  <a:pt x="71" y="19"/>
                </a:cubicBezTo>
                <a:cubicBezTo>
                  <a:pt x="71" y="19"/>
                  <a:pt x="71" y="19"/>
                  <a:pt x="71" y="19"/>
                </a:cubicBezTo>
                <a:cubicBezTo>
                  <a:pt x="67" y="15"/>
                  <a:pt x="63" y="13"/>
                  <a:pt x="59" y="11"/>
                </a:cubicBezTo>
                <a:close/>
                <a:moveTo>
                  <a:pt x="69" y="45"/>
                </a:moveTo>
                <a:cubicBezTo>
                  <a:pt x="69" y="45"/>
                  <a:pt x="69" y="45"/>
                  <a:pt x="69" y="45"/>
                </a:cubicBezTo>
                <a:cubicBezTo>
                  <a:pt x="69" y="43"/>
                  <a:pt x="70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48"/>
                  <a:pt x="73" y="52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9"/>
                  <a:pt x="68" y="62"/>
                  <a:pt x="65" y="65"/>
                </a:cubicBezTo>
                <a:cubicBezTo>
                  <a:pt x="63" y="68"/>
                  <a:pt x="59" y="70"/>
                  <a:pt x="56" y="71"/>
                </a:cubicBezTo>
                <a:cubicBezTo>
                  <a:pt x="53" y="73"/>
                  <a:pt x="49" y="73"/>
                  <a:pt x="45" y="73"/>
                </a:cubicBezTo>
                <a:cubicBezTo>
                  <a:pt x="44" y="73"/>
                  <a:pt x="43" y="72"/>
                  <a:pt x="43" y="71"/>
                </a:cubicBezTo>
                <a:cubicBezTo>
                  <a:pt x="43" y="70"/>
                  <a:pt x="44" y="69"/>
                  <a:pt x="45" y="69"/>
                </a:cubicBezTo>
                <a:cubicBezTo>
                  <a:pt x="48" y="69"/>
                  <a:pt x="51" y="68"/>
                  <a:pt x="54" y="67"/>
                </a:cubicBezTo>
                <a:cubicBezTo>
                  <a:pt x="57" y="65"/>
                  <a:pt x="60" y="64"/>
                  <a:pt x="62" y="61"/>
                </a:cubicBezTo>
                <a:cubicBezTo>
                  <a:pt x="64" y="59"/>
                  <a:pt x="66" y="57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1"/>
                  <a:pt x="69" y="48"/>
                  <a:pt x="69" y="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6820" y="229782"/>
            <a:ext cx="6125805" cy="875360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l">
              <a:defRPr lang="zh-CN" altLang="en-US" sz="2835" b="1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7443" y="1621740"/>
            <a:ext cx="5454073" cy="4584205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defRPr lang="zh-CN" altLang="en-US" sz="2430" smtClean="0">
                <a:solidFill>
                  <a:schemeClr val="bg2"/>
                </a:solidFill>
              </a:defRPr>
            </a:lvl1pPr>
            <a:lvl2pPr>
              <a:defRPr lang="zh-CN" altLang="en-US" smtClean="0">
                <a:solidFill>
                  <a:schemeClr val="bg2"/>
                </a:solidFill>
              </a:defRPr>
            </a:lvl2pPr>
            <a:lvl3pPr>
              <a:defRPr lang="zh-CN" altLang="en-US" smtClean="0">
                <a:solidFill>
                  <a:schemeClr val="bg2"/>
                </a:solidFill>
              </a:defRPr>
            </a:lvl3pPr>
            <a:lvl4pPr>
              <a:defRPr lang="zh-CN" altLang="en-US" smtClean="0">
                <a:solidFill>
                  <a:schemeClr val="bg2"/>
                </a:solidFill>
              </a:defRPr>
            </a:lvl4pPr>
            <a:lvl5pPr>
              <a:defRPr lang="zh-CN" altLang="en-US"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77330" y="1621740"/>
            <a:ext cx="5454073" cy="4584205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defRPr lang="zh-CN" altLang="en-US" sz="2430" smtClean="0">
                <a:solidFill>
                  <a:schemeClr val="bg2"/>
                </a:solidFill>
              </a:defRPr>
            </a:lvl1pPr>
            <a:lvl2pPr>
              <a:defRPr lang="zh-CN" altLang="en-US" smtClean="0">
                <a:solidFill>
                  <a:schemeClr val="bg2"/>
                </a:solidFill>
              </a:defRPr>
            </a:lvl2pPr>
            <a:lvl3pPr>
              <a:defRPr lang="zh-CN" altLang="en-US" smtClean="0">
                <a:solidFill>
                  <a:schemeClr val="bg2"/>
                </a:solidFill>
              </a:defRPr>
            </a:lvl3pPr>
            <a:lvl4pPr>
              <a:defRPr lang="zh-CN" altLang="en-US" smtClean="0">
                <a:solidFill>
                  <a:schemeClr val="bg2"/>
                </a:solidFill>
              </a:defRPr>
            </a:lvl4pPr>
            <a:lvl5pPr>
              <a:defRPr lang="zh-CN" altLang="en-US"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 smtClean="0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5EB9E55-1A96-414D-B9F3-25477FD665C2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6227" y="233429"/>
            <a:ext cx="11113961" cy="1203620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16227" y="1450321"/>
            <a:ext cx="5469469" cy="834467"/>
          </a:xfrm>
        </p:spPr>
        <p:txBody>
          <a:bodyPr anchor="ctr"/>
          <a:lstStyle>
            <a:lvl1pPr marL="0" indent="0" algn="ctr">
              <a:buNone/>
              <a:defRPr sz="2835" b="1">
                <a:solidFill>
                  <a:schemeClr val="bg2"/>
                </a:solidFill>
              </a:defRPr>
            </a:lvl1pPr>
            <a:lvl2pPr marL="617855" indent="0">
              <a:buNone/>
              <a:defRPr sz="2700" b="1"/>
            </a:lvl2pPr>
            <a:lvl3pPr marL="1235075" indent="0">
              <a:buNone/>
              <a:defRPr sz="2430" b="1"/>
            </a:lvl3pPr>
            <a:lvl4pPr marL="1852930" indent="0">
              <a:buNone/>
              <a:defRPr sz="2165" b="1"/>
            </a:lvl4pPr>
            <a:lvl5pPr marL="2470150" indent="0">
              <a:buNone/>
              <a:defRPr sz="2165" b="1"/>
            </a:lvl5pPr>
            <a:lvl6pPr marL="3088005" indent="0">
              <a:buNone/>
              <a:defRPr sz="2165" b="1"/>
            </a:lvl6pPr>
            <a:lvl7pPr marL="3705860" indent="0">
              <a:buNone/>
              <a:defRPr sz="2165" b="1"/>
            </a:lvl7pPr>
            <a:lvl8pPr marL="4323080" indent="0">
              <a:buNone/>
              <a:defRPr sz="2165" b="1"/>
            </a:lvl8pPr>
            <a:lvl9pPr marL="4940935" indent="0">
              <a:buNone/>
              <a:defRPr sz="2165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6227" y="2299125"/>
            <a:ext cx="5469469" cy="38297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60719" y="1450321"/>
            <a:ext cx="5469469" cy="834467"/>
          </a:xfrm>
        </p:spPr>
        <p:txBody>
          <a:bodyPr anchor="ctr"/>
          <a:lstStyle>
            <a:lvl1pPr marL="0" indent="0" algn="ctr">
              <a:buNone/>
              <a:defRPr sz="2835" b="1">
                <a:solidFill>
                  <a:schemeClr val="bg2"/>
                </a:solidFill>
              </a:defRPr>
            </a:lvl1pPr>
            <a:lvl2pPr marL="617855" indent="0">
              <a:buNone/>
              <a:defRPr sz="2700" b="1"/>
            </a:lvl2pPr>
            <a:lvl3pPr marL="1235075" indent="0">
              <a:buNone/>
              <a:defRPr sz="2430" b="1"/>
            </a:lvl3pPr>
            <a:lvl4pPr marL="1852930" indent="0">
              <a:buNone/>
              <a:defRPr sz="2165" b="1"/>
            </a:lvl4pPr>
            <a:lvl5pPr marL="2470150" indent="0">
              <a:buNone/>
              <a:defRPr sz="2165" b="1"/>
            </a:lvl5pPr>
            <a:lvl6pPr marL="3088005" indent="0">
              <a:buNone/>
              <a:defRPr sz="2165" b="1"/>
            </a:lvl6pPr>
            <a:lvl7pPr marL="3705860" indent="0">
              <a:buNone/>
              <a:defRPr sz="2165" b="1"/>
            </a:lvl7pPr>
            <a:lvl8pPr marL="4323080" indent="0">
              <a:buNone/>
              <a:defRPr sz="2165" b="1"/>
            </a:lvl8pPr>
            <a:lvl9pPr marL="4940935" indent="0">
              <a:buNone/>
              <a:defRPr sz="2165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60719" y="2284788"/>
            <a:ext cx="5469469" cy="38297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54" name="Group 949"/>
          <p:cNvGrpSpPr/>
          <p:nvPr/>
        </p:nvGrpSpPr>
        <p:grpSpPr>
          <a:xfrm>
            <a:off x="0" y="1828800"/>
            <a:ext cx="12361863" cy="1296988"/>
            <a:chOff x="0" y="2002"/>
            <a:chExt cx="5766" cy="604"/>
          </a:xfrm>
        </p:grpSpPr>
        <p:sp>
          <p:nvSpPr>
            <p:cNvPr id="8" name="Rectangle 640"/>
            <p:cNvSpPr>
              <a:spLocks noChangeArrowheads="1"/>
            </p:cNvSpPr>
            <p:nvPr/>
          </p:nvSpPr>
          <p:spPr bwMode="auto">
            <a:xfrm>
              <a:off x="112" y="2173"/>
              <a:ext cx="90" cy="431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" name="Rectangle 641"/>
            <p:cNvSpPr>
              <a:spLocks noChangeArrowheads="1"/>
            </p:cNvSpPr>
            <p:nvPr/>
          </p:nvSpPr>
          <p:spPr bwMode="auto">
            <a:xfrm>
              <a:off x="138" y="2199"/>
              <a:ext cx="39" cy="305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" name="Rectangle 642"/>
            <p:cNvSpPr>
              <a:spLocks noChangeArrowheads="1"/>
            </p:cNvSpPr>
            <p:nvPr/>
          </p:nvSpPr>
          <p:spPr bwMode="auto">
            <a:xfrm>
              <a:off x="138" y="2526"/>
              <a:ext cx="39" cy="14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Rectangle 643"/>
            <p:cNvSpPr>
              <a:spLocks noChangeArrowheads="1"/>
            </p:cNvSpPr>
            <p:nvPr/>
          </p:nvSpPr>
          <p:spPr bwMode="auto">
            <a:xfrm>
              <a:off x="138" y="2558"/>
              <a:ext cx="39" cy="14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" name="Rectangle 644"/>
            <p:cNvSpPr>
              <a:spLocks noChangeArrowheads="1"/>
            </p:cNvSpPr>
            <p:nvPr/>
          </p:nvSpPr>
          <p:spPr bwMode="auto">
            <a:xfrm>
              <a:off x="216" y="2048"/>
              <a:ext cx="208" cy="5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" name="Rectangle 645"/>
            <p:cNvSpPr>
              <a:spLocks noChangeArrowheads="1"/>
            </p:cNvSpPr>
            <p:nvPr/>
          </p:nvSpPr>
          <p:spPr bwMode="auto">
            <a:xfrm>
              <a:off x="216" y="2091"/>
              <a:ext cx="208" cy="13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" name="Rectangle 646"/>
            <p:cNvSpPr>
              <a:spLocks noChangeArrowheads="1"/>
            </p:cNvSpPr>
            <p:nvPr/>
          </p:nvSpPr>
          <p:spPr bwMode="auto">
            <a:xfrm>
              <a:off x="308" y="2307"/>
              <a:ext cx="22" cy="137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" name="Rectangle 647"/>
            <p:cNvSpPr>
              <a:spLocks noChangeArrowheads="1"/>
            </p:cNvSpPr>
            <p:nvPr/>
          </p:nvSpPr>
          <p:spPr bwMode="auto">
            <a:xfrm>
              <a:off x="216" y="2524"/>
              <a:ext cx="208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" name="Rectangle 648"/>
            <p:cNvSpPr>
              <a:spLocks noChangeArrowheads="1"/>
            </p:cNvSpPr>
            <p:nvPr/>
          </p:nvSpPr>
          <p:spPr bwMode="auto">
            <a:xfrm>
              <a:off x="216" y="2546"/>
              <a:ext cx="208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" name="Rectangle 649"/>
            <p:cNvSpPr>
              <a:spLocks noChangeArrowheads="1"/>
            </p:cNvSpPr>
            <p:nvPr/>
          </p:nvSpPr>
          <p:spPr bwMode="auto">
            <a:xfrm>
              <a:off x="216" y="2568"/>
              <a:ext cx="208" cy="7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71" name="Freeform 650"/>
            <p:cNvSpPr/>
            <p:nvPr/>
          </p:nvSpPr>
          <p:spPr>
            <a:xfrm>
              <a:off x="288" y="2167"/>
              <a:ext cx="64" cy="64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0" y="32"/>
                </a:cxn>
                <a:cxn ang="0">
                  <a:pos x="32" y="0"/>
                </a:cxn>
                <a:cxn ang="0">
                  <a:pos x="64" y="32"/>
                </a:cxn>
                <a:cxn ang="0">
                  <a:pos x="32" y="64"/>
                </a:cxn>
              </a:cxnLst>
              <a:pathLst>
                <a:path w="64" h="64">
                  <a:moveTo>
                    <a:pt x="32" y="64"/>
                  </a:moveTo>
                  <a:lnTo>
                    <a:pt x="0" y="32"/>
                  </a:lnTo>
                  <a:lnTo>
                    <a:pt x="32" y="0"/>
                  </a:lnTo>
                  <a:lnTo>
                    <a:pt x="64" y="32"/>
                  </a:lnTo>
                  <a:lnTo>
                    <a:pt x="32" y="6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9" name="Rectangle 651"/>
            <p:cNvSpPr>
              <a:spLocks noChangeArrowheads="1"/>
            </p:cNvSpPr>
            <p:nvPr/>
          </p:nvSpPr>
          <p:spPr bwMode="auto">
            <a:xfrm>
              <a:off x="561" y="2133"/>
              <a:ext cx="104" cy="471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Rectangle 652"/>
            <p:cNvSpPr>
              <a:spLocks noChangeArrowheads="1"/>
            </p:cNvSpPr>
            <p:nvPr/>
          </p:nvSpPr>
          <p:spPr bwMode="auto">
            <a:xfrm>
              <a:off x="561" y="2261"/>
              <a:ext cx="104" cy="6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" name="Rectangle 653"/>
            <p:cNvSpPr>
              <a:spLocks noChangeArrowheads="1"/>
            </p:cNvSpPr>
            <p:nvPr/>
          </p:nvSpPr>
          <p:spPr bwMode="auto">
            <a:xfrm>
              <a:off x="561" y="2470"/>
              <a:ext cx="104" cy="6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75" name="Freeform 654"/>
            <p:cNvSpPr>
              <a:spLocks noEditPoints="1"/>
            </p:cNvSpPr>
            <p:nvPr/>
          </p:nvSpPr>
          <p:spPr>
            <a:xfrm>
              <a:off x="577" y="2339"/>
              <a:ext cx="72" cy="60"/>
            </a:xfrm>
            <a:custGeom>
              <a:avLst/>
              <a:gdLst/>
              <a:ahLst/>
              <a:cxnLst>
                <a:cxn ang="0">
                  <a:pos x="36" y="60"/>
                </a:cxn>
                <a:cxn ang="0">
                  <a:pos x="0" y="30"/>
                </a:cxn>
                <a:cxn ang="0">
                  <a:pos x="36" y="0"/>
                </a:cxn>
                <a:cxn ang="0">
                  <a:pos x="72" y="30"/>
                </a:cxn>
                <a:cxn ang="0">
                  <a:pos x="36" y="60"/>
                </a:cxn>
                <a:cxn ang="0">
                  <a:pos x="20" y="30"/>
                </a:cxn>
                <a:cxn ang="0">
                  <a:pos x="36" y="42"/>
                </a:cxn>
                <a:cxn ang="0">
                  <a:pos x="52" y="30"/>
                </a:cxn>
                <a:cxn ang="0">
                  <a:pos x="36" y="16"/>
                </a:cxn>
                <a:cxn ang="0">
                  <a:pos x="20" y="30"/>
                </a:cxn>
              </a:cxnLst>
              <a:pathLst>
                <a:path w="72" h="60">
                  <a:moveTo>
                    <a:pt x="36" y="60"/>
                  </a:moveTo>
                  <a:lnTo>
                    <a:pt x="0" y="30"/>
                  </a:lnTo>
                  <a:lnTo>
                    <a:pt x="36" y="0"/>
                  </a:lnTo>
                  <a:lnTo>
                    <a:pt x="72" y="30"/>
                  </a:lnTo>
                  <a:lnTo>
                    <a:pt x="36" y="60"/>
                  </a:lnTo>
                  <a:close/>
                  <a:moveTo>
                    <a:pt x="20" y="30"/>
                  </a:moveTo>
                  <a:lnTo>
                    <a:pt x="36" y="42"/>
                  </a:lnTo>
                  <a:lnTo>
                    <a:pt x="52" y="30"/>
                  </a:lnTo>
                  <a:lnTo>
                    <a:pt x="36" y="16"/>
                  </a:lnTo>
                  <a:lnTo>
                    <a:pt x="20" y="30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" name="Rectangle 655"/>
            <p:cNvSpPr>
              <a:spLocks noChangeArrowheads="1"/>
            </p:cNvSpPr>
            <p:nvPr/>
          </p:nvSpPr>
          <p:spPr bwMode="auto">
            <a:xfrm>
              <a:off x="0" y="2097"/>
              <a:ext cx="102" cy="50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" name="Rectangle 656"/>
            <p:cNvSpPr>
              <a:spLocks noChangeArrowheads="1"/>
            </p:cNvSpPr>
            <p:nvPr/>
          </p:nvSpPr>
          <p:spPr bwMode="auto">
            <a:xfrm>
              <a:off x="0" y="2137"/>
              <a:ext cx="102" cy="12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" name="Rectangle 657"/>
            <p:cNvSpPr>
              <a:spLocks noChangeArrowheads="1"/>
            </p:cNvSpPr>
            <p:nvPr/>
          </p:nvSpPr>
          <p:spPr bwMode="auto">
            <a:xfrm>
              <a:off x="32" y="2175"/>
              <a:ext cx="36" cy="335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" name="Rectangle 658"/>
            <p:cNvSpPr>
              <a:spLocks noChangeArrowheads="1"/>
            </p:cNvSpPr>
            <p:nvPr/>
          </p:nvSpPr>
          <p:spPr bwMode="auto">
            <a:xfrm>
              <a:off x="0" y="2532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" name="Rectangle 659"/>
            <p:cNvSpPr>
              <a:spLocks noChangeArrowheads="1"/>
            </p:cNvSpPr>
            <p:nvPr/>
          </p:nvSpPr>
          <p:spPr bwMode="auto">
            <a:xfrm>
              <a:off x="0" y="2552"/>
              <a:ext cx="102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" name="Rectangle 660"/>
            <p:cNvSpPr>
              <a:spLocks noChangeArrowheads="1"/>
            </p:cNvSpPr>
            <p:nvPr/>
          </p:nvSpPr>
          <p:spPr bwMode="auto">
            <a:xfrm>
              <a:off x="0" y="2572"/>
              <a:ext cx="102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" name="Rectangle 661"/>
            <p:cNvSpPr>
              <a:spLocks noChangeArrowheads="1"/>
            </p:cNvSpPr>
            <p:nvPr/>
          </p:nvSpPr>
          <p:spPr bwMode="auto">
            <a:xfrm>
              <a:off x="440" y="2069"/>
              <a:ext cx="103" cy="535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" name="Rectangle 662"/>
            <p:cNvSpPr>
              <a:spLocks noChangeArrowheads="1"/>
            </p:cNvSpPr>
            <p:nvPr/>
          </p:nvSpPr>
          <p:spPr bwMode="auto">
            <a:xfrm>
              <a:off x="487" y="2069"/>
              <a:ext cx="7" cy="53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" name="Rectangle 663"/>
            <p:cNvSpPr>
              <a:spLocks noChangeArrowheads="1"/>
            </p:cNvSpPr>
            <p:nvPr/>
          </p:nvSpPr>
          <p:spPr bwMode="auto">
            <a:xfrm>
              <a:off x="681" y="2069"/>
              <a:ext cx="101" cy="535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" name="Rectangle 664"/>
            <p:cNvSpPr>
              <a:spLocks noChangeArrowheads="1"/>
            </p:cNvSpPr>
            <p:nvPr/>
          </p:nvSpPr>
          <p:spPr bwMode="auto">
            <a:xfrm>
              <a:off x="681" y="2510"/>
              <a:ext cx="101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" name="Rectangle 665"/>
            <p:cNvSpPr>
              <a:spLocks noChangeArrowheads="1"/>
            </p:cNvSpPr>
            <p:nvPr/>
          </p:nvSpPr>
          <p:spPr bwMode="auto">
            <a:xfrm>
              <a:off x="681" y="2532"/>
              <a:ext cx="101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" name="Rectangle 666"/>
            <p:cNvSpPr>
              <a:spLocks noChangeArrowheads="1"/>
            </p:cNvSpPr>
            <p:nvPr/>
          </p:nvSpPr>
          <p:spPr bwMode="auto">
            <a:xfrm>
              <a:off x="681" y="2554"/>
              <a:ext cx="101" cy="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Rectangle 667"/>
            <p:cNvSpPr>
              <a:spLocks noChangeArrowheads="1"/>
            </p:cNvSpPr>
            <p:nvPr/>
          </p:nvSpPr>
          <p:spPr bwMode="auto">
            <a:xfrm>
              <a:off x="681" y="2123"/>
              <a:ext cx="101" cy="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Rectangle 668"/>
            <p:cNvSpPr>
              <a:spLocks noChangeArrowheads="1"/>
            </p:cNvSpPr>
            <p:nvPr/>
          </p:nvSpPr>
          <p:spPr bwMode="auto">
            <a:xfrm>
              <a:off x="681" y="2145"/>
              <a:ext cx="101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Rectangle 669"/>
            <p:cNvSpPr>
              <a:spLocks noChangeArrowheads="1"/>
            </p:cNvSpPr>
            <p:nvPr/>
          </p:nvSpPr>
          <p:spPr bwMode="auto">
            <a:xfrm>
              <a:off x="681" y="2165"/>
              <a:ext cx="101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" name="Oval 670"/>
            <p:cNvSpPr>
              <a:spLocks noChangeArrowheads="1"/>
            </p:cNvSpPr>
            <p:nvPr/>
          </p:nvSpPr>
          <p:spPr bwMode="auto">
            <a:xfrm>
              <a:off x="703" y="2307"/>
              <a:ext cx="60" cy="60"/>
            </a:xfrm>
            <a:prstGeom prst="ellipse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92" name="Freeform 671"/>
            <p:cNvSpPr/>
            <p:nvPr/>
          </p:nvSpPr>
          <p:spPr>
            <a:xfrm>
              <a:off x="785" y="2203"/>
              <a:ext cx="154" cy="399"/>
            </a:xfrm>
            <a:custGeom>
              <a:avLst/>
              <a:gdLst/>
              <a:ahLst/>
              <a:cxnLst>
                <a:cxn ang="0">
                  <a:pos x="154" y="387"/>
                </a:cxn>
                <a:cxn ang="0">
                  <a:pos x="118" y="399"/>
                </a:cxn>
                <a:cxn ang="0">
                  <a:pos x="0" y="10"/>
                </a:cxn>
                <a:cxn ang="0">
                  <a:pos x="38" y="0"/>
                </a:cxn>
                <a:cxn ang="0">
                  <a:pos x="154" y="387"/>
                </a:cxn>
              </a:cxnLst>
              <a:pathLst>
                <a:path w="154" h="399">
                  <a:moveTo>
                    <a:pt x="154" y="387"/>
                  </a:moveTo>
                  <a:lnTo>
                    <a:pt x="118" y="399"/>
                  </a:lnTo>
                  <a:lnTo>
                    <a:pt x="0" y="10"/>
                  </a:lnTo>
                  <a:lnTo>
                    <a:pt x="38" y="0"/>
                  </a:lnTo>
                  <a:lnTo>
                    <a:pt x="154" y="387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3" name="Freeform 672"/>
            <p:cNvSpPr/>
            <p:nvPr/>
          </p:nvSpPr>
          <p:spPr>
            <a:xfrm>
              <a:off x="805" y="2267"/>
              <a:ext cx="38" cy="14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2" y="14"/>
                </a:cxn>
                <a:cxn ang="0">
                  <a:pos x="0" y="10"/>
                </a:cxn>
                <a:cxn ang="0">
                  <a:pos x="36" y="0"/>
                </a:cxn>
                <a:cxn ang="0">
                  <a:pos x="38" y="4"/>
                </a:cxn>
              </a:cxnLst>
              <a:pathLst>
                <a:path w="38" h="14">
                  <a:moveTo>
                    <a:pt x="38" y="4"/>
                  </a:moveTo>
                  <a:lnTo>
                    <a:pt x="2" y="14"/>
                  </a:lnTo>
                  <a:lnTo>
                    <a:pt x="0" y="10"/>
                  </a:lnTo>
                  <a:lnTo>
                    <a:pt x="36" y="0"/>
                  </a:lnTo>
                  <a:lnTo>
                    <a:pt x="38" y="4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4" name="Freeform 673"/>
            <p:cNvSpPr/>
            <p:nvPr/>
          </p:nvSpPr>
          <p:spPr>
            <a:xfrm>
              <a:off x="851" y="2417"/>
              <a:ext cx="38" cy="17"/>
            </a:xfrm>
            <a:custGeom>
              <a:avLst/>
              <a:gdLst/>
              <a:ahLst/>
              <a:cxnLst>
                <a:cxn ang="0">
                  <a:pos x="38" y="5"/>
                </a:cxn>
                <a:cxn ang="0">
                  <a:pos x="0" y="17"/>
                </a:cxn>
                <a:cxn ang="0">
                  <a:pos x="0" y="13"/>
                </a:cxn>
                <a:cxn ang="0">
                  <a:pos x="36" y="0"/>
                </a:cxn>
                <a:cxn ang="0">
                  <a:pos x="38" y="5"/>
                </a:cxn>
              </a:cxnLst>
              <a:pathLst>
                <a:path w="38" h="17">
                  <a:moveTo>
                    <a:pt x="38" y="5"/>
                  </a:moveTo>
                  <a:lnTo>
                    <a:pt x="0" y="17"/>
                  </a:lnTo>
                  <a:lnTo>
                    <a:pt x="0" y="13"/>
                  </a:lnTo>
                  <a:lnTo>
                    <a:pt x="36" y="0"/>
                  </a:lnTo>
                  <a:lnTo>
                    <a:pt x="38" y="5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5" name="Freeform 674"/>
            <p:cNvSpPr/>
            <p:nvPr/>
          </p:nvSpPr>
          <p:spPr>
            <a:xfrm>
              <a:off x="855" y="2434"/>
              <a:ext cx="38" cy="14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2" y="14"/>
                </a:cxn>
                <a:cxn ang="0">
                  <a:pos x="0" y="10"/>
                </a:cxn>
                <a:cxn ang="0">
                  <a:pos x="36" y="0"/>
                </a:cxn>
                <a:cxn ang="0">
                  <a:pos x="38" y="4"/>
                </a:cxn>
              </a:cxnLst>
              <a:pathLst>
                <a:path w="38" h="14">
                  <a:moveTo>
                    <a:pt x="38" y="4"/>
                  </a:moveTo>
                  <a:lnTo>
                    <a:pt x="2" y="14"/>
                  </a:lnTo>
                  <a:lnTo>
                    <a:pt x="0" y="10"/>
                  </a:lnTo>
                  <a:lnTo>
                    <a:pt x="36" y="0"/>
                  </a:lnTo>
                  <a:lnTo>
                    <a:pt x="38" y="4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6" name="Freeform 675"/>
            <p:cNvSpPr/>
            <p:nvPr/>
          </p:nvSpPr>
          <p:spPr>
            <a:xfrm>
              <a:off x="859" y="2448"/>
              <a:ext cx="38" cy="16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2" y="16"/>
                </a:cxn>
                <a:cxn ang="0">
                  <a:pos x="0" y="12"/>
                </a:cxn>
                <a:cxn ang="0">
                  <a:pos x="36" y="0"/>
                </a:cxn>
                <a:cxn ang="0">
                  <a:pos x="38" y="4"/>
                </a:cxn>
              </a:cxnLst>
              <a:pathLst>
                <a:path w="38" h="16">
                  <a:moveTo>
                    <a:pt x="38" y="4"/>
                  </a:moveTo>
                  <a:lnTo>
                    <a:pt x="2" y="16"/>
                  </a:lnTo>
                  <a:lnTo>
                    <a:pt x="0" y="12"/>
                  </a:lnTo>
                  <a:lnTo>
                    <a:pt x="36" y="0"/>
                  </a:lnTo>
                  <a:lnTo>
                    <a:pt x="38" y="4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7" name="Freeform 676"/>
            <p:cNvSpPr/>
            <p:nvPr/>
          </p:nvSpPr>
          <p:spPr>
            <a:xfrm>
              <a:off x="881" y="2476"/>
              <a:ext cx="40" cy="108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40" y="106"/>
                </a:cxn>
                <a:cxn ang="0">
                  <a:pos x="30" y="108"/>
                </a:cxn>
                <a:cxn ang="0">
                  <a:pos x="0" y="4"/>
                </a:cxn>
                <a:cxn ang="0">
                  <a:pos x="8" y="0"/>
                </a:cxn>
              </a:cxnLst>
              <a:pathLst>
                <a:path w="40" h="108">
                  <a:moveTo>
                    <a:pt x="8" y="0"/>
                  </a:moveTo>
                  <a:lnTo>
                    <a:pt x="40" y="106"/>
                  </a:lnTo>
                  <a:lnTo>
                    <a:pt x="30" y="108"/>
                  </a:lnTo>
                  <a:lnTo>
                    <a:pt x="0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8" name="Freeform 677"/>
            <p:cNvSpPr/>
            <p:nvPr/>
          </p:nvSpPr>
          <p:spPr>
            <a:xfrm>
              <a:off x="831" y="2321"/>
              <a:ext cx="32" cy="56"/>
            </a:xfrm>
            <a:custGeom>
              <a:avLst/>
              <a:gdLst/>
              <a:ahLst/>
              <a:cxnLst>
                <a:cxn ang="0">
                  <a:pos x="24" y="56"/>
                </a:cxn>
                <a:cxn ang="0">
                  <a:pos x="0" y="34"/>
                </a:cxn>
                <a:cxn ang="0">
                  <a:pos x="8" y="0"/>
                </a:cxn>
                <a:cxn ang="0">
                  <a:pos x="32" y="24"/>
                </a:cxn>
                <a:cxn ang="0">
                  <a:pos x="24" y="56"/>
                </a:cxn>
              </a:cxnLst>
              <a:pathLst>
                <a:path w="32" h="56">
                  <a:moveTo>
                    <a:pt x="24" y="56"/>
                  </a:moveTo>
                  <a:lnTo>
                    <a:pt x="0" y="34"/>
                  </a:lnTo>
                  <a:lnTo>
                    <a:pt x="8" y="0"/>
                  </a:lnTo>
                  <a:lnTo>
                    <a:pt x="32" y="24"/>
                  </a:lnTo>
                  <a:lnTo>
                    <a:pt x="24" y="56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6" name="Rectangle 678"/>
            <p:cNvSpPr>
              <a:spLocks noChangeArrowheads="1"/>
            </p:cNvSpPr>
            <p:nvPr/>
          </p:nvSpPr>
          <p:spPr bwMode="auto">
            <a:xfrm>
              <a:off x="1023" y="2173"/>
              <a:ext cx="104" cy="4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" name="Rectangle 679"/>
            <p:cNvSpPr>
              <a:spLocks noChangeArrowheads="1"/>
            </p:cNvSpPr>
            <p:nvPr/>
          </p:nvSpPr>
          <p:spPr bwMode="auto">
            <a:xfrm>
              <a:off x="1053" y="2199"/>
              <a:ext cx="44" cy="305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" name="Rectangle 680"/>
            <p:cNvSpPr>
              <a:spLocks noChangeArrowheads="1"/>
            </p:cNvSpPr>
            <p:nvPr/>
          </p:nvSpPr>
          <p:spPr bwMode="auto">
            <a:xfrm>
              <a:off x="1053" y="2526"/>
              <a:ext cx="44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" name="Rectangle 681"/>
            <p:cNvSpPr>
              <a:spLocks noChangeArrowheads="1"/>
            </p:cNvSpPr>
            <p:nvPr/>
          </p:nvSpPr>
          <p:spPr bwMode="auto">
            <a:xfrm>
              <a:off x="1053" y="2558"/>
              <a:ext cx="44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" name="Rectangle 682"/>
            <p:cNvSpPr>
              <a:spLocks noChangeArrowheads="1"/>
            </p:cNvSpPr>
            <p:nvPr/>
          </p:nvSpPr>
          <p:spPr bwMode="auto">
            <a:xfrm>
              <a:off x="2064" y="2048"/>
              <a:ext cx="244" cy="55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" name="Rectangle 683"/>
            <p:cNvSpPr>
              <a:spLocks noChangeArrowheads="1"/>
            </p:cNvSpPr>
            <p:nvPr/>
          </p:nvSpPr>
          <p:spPr bwMode="auto">
            <a:xfrm>
              <a:off x="2064" y="2091"/>
              <a:ext cx="244" cy="13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2" name="Rectangle 684"/>
            <p:cNvSpPr>
              <a:spLocks noChangeArrowheads="1"/>
            </p:cNvSpPr>
            <p:nvPr/>
          </p:nvSpPr>
          <p:spPr bwMode="auto">
            <a:xfrm>
              <a:off x="2100" y="2147"/>
              <a:ext cx="172" cy="339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3" name="Rectangle 685"/>
            <p:cNvSpPr>
              <a:spLocks noChangeArrowheads="1"/>
            </p:cNvSpPr>
            <p:nvPr/>
          </p:nvSpPr>
          <p:spPr bwMode="auto">
            <a:xfrm>
              <a:off x="2064" y="2524"/>
              <a:ext cx="244" cy="8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4" name="Rectangle 686"/>
            <p:cNvSpPr>
              <a:spLocks noChangeArrowheads="1"/>
            </p:cNvSpPr>
            <p:nvPr/>
          </p:nvSpPr>
          <p:spPr bwMode="auto">
            <a:xfrm>
              <a:off x="2064" y="2546"/>
              <a:ext cx="244" cy="8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5" name="Rectangle 687"/>
            <p:cNvSpPr>
              <a:spLocks noChangeArrowheads="1"/>
            </p:cNvSpPr>
            <p:nvPr/>
          </p:nvSpPr>
          <p:spPr bwMode="auto">
            <a:xfrm>
              <a:off x="2064" y="2568"/>
              <a:ext cx="244" cy="7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6" name="Rectangle 688"/>
            <p:cNvSpPr>
              <a:spLocks noChangeArrowheads="1"/>
            </p:cNvSpPr>
            <p:nvPr/>
          </p:nvSpPr>
          <p:spPr bwMode="auto">
            <a:xfrm>
              <a:off x="1161" y="2133"/>
              <a:ext cx="122" cy="471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7" name="Rectangle 689"/>
            <p:cNvSpPr>
              <a:spLocks noChangeArrowheads="1"/>
            </p:cNvSpPr>
            <p:nvPr/>
          </p:nvSpPr>
          <p:spPr bwMode="auto">
            <a:xfrm>
              <a:off x="1161" y="2261"/>
              <a:ext cx="122" cy="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8" name="Rectangle 690"/>
            <p:cNvSpPr>
              <a:spLocks noChangeArrowheads="1"/>
            </p:cNvSpPr>
            <p:nvPr/>
          </p:nvSpPr>
          <p:spPr bwMode="auto">
            <a:xfrm>
              <a:off x="1161" y="2470"/>
              <a:ext cx="122" cy="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12" name="Freeform 691"/>
            <p:cNvSpPr/>
            <p:nvPr/>
          </p:nvSpPr>
          <p:spPr>
            <a:xfrm>
              <a:off x="1191" y="2347"/>
              <a:ext cx="60" cy="42"/>
            </a:xfrm>
            <a:custGeom>
              <a:avLst/>
              <a:gdLst/>
              <a:ahLst/>
              <a:cxnLst>
                <a:cxn ang="0">
                  <a:pos x="30" y="42"/>
                </a:cxn>
                <a:cxn ang="0">
                  <a:pos x="0" y="22"/>
                </a:cxn>
                <a:cxn ang="0">
                  <a:pos x="30" y="0"/>
                </a:cxn>
                <a:cxn ang="0">
                  <a:pos x="60" y="22"/>
                </a:cxn>
                <a:cxn ang="0">
                  <a:pos x="30" y="42"/>
                </a:cxn>
              </a:cxnLst>
              <a:pathLst>
                <a:path w="60" h="42">
                  <a:moveTo>
                    <a:pt x="30" y="42"/>
                  </a:moveTo>
                  <a:lnTo>
                    <a:pt x="0" y="22"/>
                  </a:lnTo>
                  <a:lnTo>
                    <a:pt x="30" y="0"/>
                  </a:lnTo>
                  <a:lnTo>
                    <a:pt x="60" y="22"/>
                  </a:lnTo>
                  <a:lnTo>
                    <a:pt x="30" y="42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0" name="Rectangle 692"/>
            <p:cNvSpPr>
              <a:spLocks noChangeArrowheads="1"/>
            </p:cNvSpPr>
            <p:nvPr/>
          </p:nvSpPr>
          <p:spPr bwMode="auto">
            <a:xfrm>
              <a:off x="1828" y="2133"/>
              <a:ext cx="90" cy="471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1" name="Rectangle 693"/>
            <p:cNvSpPr>
              <a:spLocks noChangeArrowheads="1"/>
            </p:cNvSpPr>
            <p:nvPr/>
          </p:nvSpPr>
          <p:spPr bwMode="auto">
            <a:xfrm>
              <a:off x="1868" y="2401"/>
              <a:ext cx="10" cy="16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2" name="Rectangle 694"/>
            <p:cNvSpPr>
              <a:spLocks noChangeArrowheads="1"/>
            </p:cNvSpPr>
            <p:nvPr/>
          </p:nvSpPr>
          <p:spPr bwMode="auto">
            <a:xfrm>
              <a:off x="1828" y="2267"/>
              <a:ext cx="90" cy="7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16" name="Freeform 695"/>
            <p:cNvSpPr/>
            <p:nvPr/>
          </p:nvSpPr>
          <p:spPr>
            <a:xfrm>
              <a:off x="1922" y="2002"/>
              <a:ext cx="152" cy="602"/>
            </a:xfrm>
            <a:custGeom>
              <a:avLst/>
              <a:gdLst/>
              <a:ahLst/>
              <a:cxnLst>
                <a:cxn ang="0">
                  <a:pos x="40" y="602"/>
                </a:cxn>
                <a:cxn ang="0">
                  <a:pos x="0" y="594"/>
                </a:cxn>
                <a:cxn ang="0">
                  <a:pos x="114" y="0"/>
                </a:cxn>
                <a:cxn ang="0">
                  <a:pos x="152" y="8"/>
                </a:cxn>
                <a:cxn ang="0">
                  <a:pos x="40" y="602"/>
                </a:cxn>
              </a:cxnLst>
              <a:pathLst>
                <a:path w="152" h="602">
                  <a:moveTo>
                    <a:pt x="40" y="602"/>
                  </a:moveTo>
                  <a:lnTo>
                    <a:pt x="0" y="594"/>
                  </a:lnTo>
                  <a:lnTo>
                    <a:pt x="114" y="0"/>
                  </a:lnTo>
                  <a:lnTo>
                    <a:pt x="152" y="8"/>
                  </a:lnTo>
                  <a:lnTo>
                    <a:pt x="40" y="602"/>
                  </a:lnTo>
                  <a:close/>
                </a:path>
              </a:pathLst>
            </a:custGeom>
            <a:solidFill>
              <a:schemeClr val="accent2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17" name="Freeform 696"/>
            <p:cNvSpPr/>
            <p:nvPr/>
          </p:nvSpPr>
          <p:spPr>
            <a:xfrm>
              <a:off x="2004" y="2159"/>
              <a:ext cx="42" cy="20"/>
            </a:xfrm>
            <a:custGeom>
              <a:avLst/>
              <a:gdLst/>
              <a:ahLst/>
              <a:cxnLst>
                <a:cxn ang="0">
                  <a:pos x="38" y="20"/>
                </a:cxn>
                <a:cxn ang="0">
                  <a:pos x="0" y="12"/>
                </a:cxn>
                <a:cxn ang="0">
                  <a:pos x="2" y="0"/>
                </a:cxn>
                <a:cxn ang="0">
                  <a:pos x="42" y="6"/>
                </a:cxn>
                <a:cxn ang="0">
                  <a:pos x="38" y="20"/>
                </a:cxn>
              </a:cxnLst>
              <a:pathLst>
                <a:path w="42" h="20">
                  <a:moveTo>
                    <a:pt x="38" y="20"/>
                  </a:moveTo>
                  <a:lnTo>
                    <a:pt x="0" y="12"/>
                  </a:lnTo>
                  <a:lnTo>
                    <a:pt x="2" y="0"/>
                  </a:lnTo>
                  <a:lnTo>
                    <a:pt x="42" y="6"/>
                  </a:lnTo>
                  <a:lnTo>
                    <a:pt x="38" y="20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18" name="Freeform 697"/>
            <p:cNvSpPr/>
            <p:nvPr/>
          </p:nvSpPr>
          <p:spPr>
            <a:xfrm>
              <a:off x="1982" y="2269"/>
              <a:ext cx="42" cy="22"/>
            </a:xfrm>
            <a:custGeom>
              <a:avLst/>
              <a:gdLst/>
              <a:ahLst/>
              <a:cxnLst>
                <a:cxn ang="0">
                  <a:pos x="40" y="22"/>
                </a:cxn>
                <a:cxn ang="0">
                  <a:pos x="0" y="14"/>
                </a:cxn>
                <a:cxn ang="0">
                  <a:pos x="2" y="0"/>
                </a:cxn>
                <a:cxn ang="0">
                  <a:pos x="42" y="8"/>
                </a:cxn>
                <a:cxn ang="0">
                  <a:pos x="40" y="22"/>
                </a:cxn>
              </a:cxnLst>
              <a:pathLst>
                <a:path w="42" h="22">
                  <a:moveTo>
                    <a:pt x="40" y="22"/>
                  </a:moveTo>
                  <a:lnTo>
                    <a:pt x="0" y="14"/>
                  </a:lnTo>
                  <a:lnTo>
                    <a:pt x="2" y="0"/>
                  </a:lnTo>
                  <a:lnTo>
                    <a:pt x="42" y="8"/>
                  </a:lnTo>
                  <a:lnTo>
                    <a:pt x="40" y="22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19" name="Freeform 698"/>
            <p:cNvSpPr/>
            <p:nvPr/>
          </p:nvSpPr>
          <p:spPr>
            <a:xfrm>
              <a:off x="1948" y="2343"/>
              <a:ext cx="46" cy="211"/>
            </a:xfrm>
            <a:custGeom>
              <a:avLst/>
              <a:gdLst/>
              <a:ahLst/>
              <a:cxnLst>
                <a:cxn ang="0">
                  <a:pos x="0" y="209"/>
                </a:cxn>
                <a:cxn ang="0">
                  <a:pos x="40" y="0"/>
                </a:cxn>
                <a:cxn ang="0">
                  <a:pos x="46" y="2"/>
                </a:cxn>
                <a:cxn ang="0">
                  <a:pos x="6" y="211"/>
                </a:cxn>
                <a:cxn ang="0">
                  <a:pos x="0" y="209"/>
                </a:cxn>
              </a:cxnLst>
              <a:pathLst>
                <a:path w="46" h="211">
                  <a:moveTo>
                    <a:pt x="0" y="209"/>
                  </a:moveTo>
                  <a:lnTo>
                    <a:pt x="40" y="0"/>
                  </a:lnTo>
                  <a:lnTo>
                    <a:pt x="46" y="2"/>
                  </a:lnTo>
                  <a:lnTo>
                    <a:pt x="6" y="211"/>
                  </a:lnTo>
                  <a:lnTo>
                    <a:pt x="0" y="209"/>
                  </a:lnTo>
                  <a:close/>
                </a:path>
              </a:pathLst>
            </a:custGeom>
            <a:solidFill>
              <a:srgbClr val="B08E3E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20" name="Freeform 699"/>
            <p:cNvSpPr/>
            <p:nvPr/>
          </p:nvSpPr>
          <p:spPr>
            <a:xfrm>
              <a:off x="1984" y="2171"/>
              <a:ext cx="58" cy="106"/>
            </a:xfrm>
            <a:custGeom>
              <a:avLst/>
              <a:gdLst/>
              <a:ahLst/>
              <a:cxnLst>
                <a:cxn ang="0">
                  <a:pos x="40" y="106"/>
                </a:cxn>
                <a:cxn ang="0">
                  <a:pos x="0" y="98"/>
                </a:cxn>
                <a:cxn ang="0">
                  <a:pos x="20" y="0"/>
                </a:cxn>
                <a:cxn ang="0">
                  <a:pos x="58" y="8"/>
                </a:cxn>
                <a:cxn ang="0">
                  <a:pos x="40" y="106"/>
                </a:cxn>
              </a:cxnLst>
              <a:pathLst>
                <a:path w="58" h="106">
                  <a:moveTo>
                    <a:pt x="40" y="106"/>
                  </a:moveTo>
                  <a:lnTo>
                    <a:pt x="0" y="98"/>
                  </a:lnTo>
                  <a:lnTo>
                    <a:pt x="20" y="0"/>
                  </a:lnTo>
                  <a:lnTo>
                    <a:pt x="58" y="8"/>
                  </a:lnTo>
                  <a:lnTo>
                    <a:pt x="40" y="106"/>
                  </a:lnTo>
                  <a:close/>
                </a:path>
              </a:pathLst>
            </a:custGeom>
            <a:solidFill>
              <a:srgbClr val="5C534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8" name="Rectangle 700"/>
            <p:cNvSpPr>
              <a:spLocks noChangeArrowheads="1"/>
            </p:cNvSpPr>
            <p:nvPr/>
          </p:nvSpPr>
          <p:spPr bwMode="auto">
            <a:xfrm>
              <a:off x="1458" y="2097"/>
              <a:ext cx="120" cy="50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9" name="Rectangle 701"/>
            <p:cNvSpPr>
              <a:spLocks noChangeArrowheads="1"/>
            </p:cNvSpPr>
            <p:nvPr/>
          </p:nvSpPr>
          <p:spPr bwMode="auto">
            <a:xfrm>
              <a:off x="1458" y="2137"/>
              <a:ext cx="120" cy="12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0" name="Rectangle 702"/>
            <p:cNvSpPr>
              <a:spLocks noChangeArrowheads="1"/>
            </p:cNvSpPr>
            <p:nvPr/>
          </p:nvSpPr>
          <p:spPr bwMode="auto">
            <a:xfrm>
              <a:off x="1498" y="2175"/>
              <a:ext cx="42" cy="42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1" name="Rectangle 703"/>
            <p:cNvSpPr>
              <a:spLocks noChangeArrowheads="1"/>
            </p:cNvSpPr>
            <p:nvPr/>
          </p:nvSpPr>
          <p:spPr bwMode="auto">
            <a:xfrm>
              <a:off x="1498" y="2245"/>
              <a:ext cx="42" cy="4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2" name="Rectangle 704"/>
            <p:cNvSpPr>
              <a:spLocks noChangeArrowheads="1"/>
            </p:cNvSpPr>
            <p:nvPr/>
          </p:nvSpPr>
          <p:spPr bwMode="auto">
            <a:xfrm>
              <a:off x="1498" y="2317"/>
              <a:ext cx="42" cy="42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3" name="Rectangle 705"/>
            <p:cNvSpPr>
              <a:spLocks noChangeArrowheads="1"/>
            </p:cNvSpPr>
            <p:nvPr/>
          </p:nvSpPr>
          <p:spPr bwMode="auto">
            <a:xfrm>
              <a:off x="1498" y="2387"/>
              <a:ext cx="42" cy="45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4" name="Rectangle 706"/>
            <p:cNvSpPr>
              <a:spLocks noChangeArrowheads="1"/>
            </p:cNvSpPr>
            <p:nvPr/>
          </p:nvSpPr>
          <p:spPr bwMode="auto">
            <a:xfrm>
              <a:off x="1498" y="2460"/>
              <a:ext cx="42" cy="41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5" name="Rectangle 707"/>
            <p:cNvSpPr>
              <a:spLocks noChangeArrowheads="1"/>
            </p:cNvSpPr>
            <p:nvPr/>
          </p:nvSpPr>
          <p:spPr bwMode="auto">
            <a:xfrm>
              <a:off x="1458" y="2532"/>
              <a:ext cx="120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6" name="Rectangle 708"/>
            <p:cNvSpPr>
              <a:spLocks noChangeArrowheads="1"/>
            </p:cNvSpPr>
            <p:nvPr/>
          </p:nvSpPr>
          <p:spPr bwMode="auto">
            <a:xfrm>
              <a:off x="1458" y="2552"/>
              <a:ext cx="120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7" name="Rectangle 709"/>
            <p:cNvSpPr>
              <a:spLocks noChangeArrowheads="1"/>
            </p:cNvSpPr>
            <p:nvPr/>
          </p:nvSpPr>
          <p:spPr bwMode="auto">
            <a:xfrm>
              <a:off x="1458" y="2572"/>
              <a:ext cx="120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8" name="Rectangle 710"/>
            <p:cNvSpPr>
              <a:spLocks noChangeArrowheads="1"/>
            </p:cNvSpPr>
            <p:nvPr/>
          </p:nvSpPr>
          <p:spPr bwMode="auto">
            <a:xfrm>
              <a:off x="1307" y="2069"/>
              <a:ext cx="118" cy="535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9" name="Rectangle 711"/>
            <p:cNvSpPr>
              <a:spLocks noChangeArrowheads="1"/>
            </p:cNvSpPr>
            <p:nvPr/>
          </p:nvSpPr>
          <p:spPr bwMode="auto">
            <a:xfrm>
              <a:off x="1361" y="2069"/>
              <a:ext cx="10" cy="8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0" name="Rectangle 712"/>
            <p:cNvSpPr>
              <a:spLocks noChangeArrowheads="1"/>
            </p:cNvSpPr>
            <p:nvPr/>
          </p:nvSpPr>
          <p:spPr bwMode="auto">
            <a:xfrm>
              <a:off x="1361" y="2181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1" name="Rectangle 713"/>
            <p:cNvSpPr>
              <a:spLocks noChangeArrowheads="1"/>
            </p:cNvSpPr>
            <p:nvPr/>
          </p:nvSpPr>
          <p:spPr bwMode="auto">
            <a:xfrm>
              <a:off x="1361" y="2293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2" name="Rectangle 714"/>
            <p:cNvSpPr>
              <a:spLocks noChangeArrowheads="1"/>
            </p:cNvSpPr>
            <p:nvPr/>
          </p:nvSpPr>
          <p:spPr bwMode="auto">
            <a:xfrm>
              <a:off x="1361" y="2403"/>
              <a:ext cx="10" cy="8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3" name="Rectangle 715"/>
            <p:cNvSpPr>
              <a:spLocks noChangeArrowheads="1"/>
            </p:cNvSpPr>
            <p:nvPr/>
          </p:nvSpPr>
          <p:spPr bwMode="auto">
            <a:xfrm>
              <a:off x="1361" y="2516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4" name="Rectangle 716"/>
            <p:cNvSpPr>
              <a:spLocks noChangeArrowheads="1"/>
            </p:cNvSpPr>
            <p:nvPr/>
          </p:nvSpPr>
          <p:spPr bwMode="auto">
            <a:xfrm>
              <a:off x="1616" y="2217"/>
              <a:ext cx="47" cy="3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5" name="Rectangle 717"/>
            <p:cNvSpPr>
              <a:spLocks noChangeArrowheads="1"/>
            </p:cNvSpPr>
            <p:nvPr/>
          </p:nvSpPr>
          <p:spPr bwMode="auto">
            <a:xfrm>
              <a:off x="1616" y="2536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6" name="Rectangle 718"/>
            <p:cNvSpPr>
              <a:spLocks noChangeArrowheads="1"/>
            </p:cNvSpPr>
            <p:nvPr/>
          </p:nvSpPr>
          <p:spPr bwMode="auto">
            <a:xfrm>
              <a:off x="1616" y="2552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7" name="Rectangle 719"/>
            <p:cNvSpPr>
              <a:spLocks noChangeArrowheads="1"/>
            </p:cNvSpPr>
            <p:nvPr/>
          </p:nvSpPr>
          <p:spPr bwMode="auto">
            <a:xfrm>
              <a:off x="1616" y="2568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8" name="Rectangle 720"/>
            <p:cNvSpPr>
              <a:spLocks noChangeArrowheads="1"/>
            </p:cNvSpPr>
            <p:nvPr/>
          </p:nvSpPr>
          <p:spPr bwMode="auto">
            <a:xfrm>
              <a:off x="1616" y="2257"/>
              <a:ext cx="47" cy="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9" name="Rectangle 721"/>
            <p:cNvSpPr>
              <a:spLocks noChangeArrowheads="1"/>
            </p:cNvSpPr>
            <p:nvPr/>
          </p:nvSpPr>
          <p:spPr bwMode="auto">
            <a:xfrm>
              <a:off x="1616" y="2271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0" name="Rectangle 722"/>
            <p:cNvSpPr>
              <a:spLocks noChangeArrowheads="1"/>
            </p:cNvSpPr>
            <p:nvPr/>
          </p:nvSpPr>
          <p:spPr bwMode="auto">
            <a:xfrm>
              <a:off x="1616" y="2287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1" name="Rectangle 723"/>
            <p:cNvSpPr>
              <a:spLocks noChangeArrowheads="1"/>
            </p:cNvSpPr>
            <p:nvPr/>
          </p:nvSpPr>
          <p:spPr bwMode="auto">
            <a:xfrm>
              <a:off x="1698" y="2071"/>
              <a:ext cx="102" cy="535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2" name="Rectangle 724"/>
            <p:cNvSpPr>
              <a:spLocks noChangeArrowheads="1"/>
            </p:cNvSpPr>
            <p:nvPr/>
          </p:nvSpPr>
          <p:spPr bwMode="auto">
            <a:xfrm>
              <a:off x="1698" y="2159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3" name="Rectangle 725"/>
            <p:cNvSpPr>
              <a:spLocks noChangeArrowheads="1"/>
            </p:cNvSpPr>
            <p:nvPr/>
          </p:nvSpPr>
          <p:spPr bwMode="auto">
            <a:xfrm>
              <a:off x="1698" y="2367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4" name="Rectangle 726"/>
            <p:cNvSpPr>
              <a:spLocks noChangeArrowheads="1"/>
            </p:cNvSpPr>
            <p:nvPr/>
          </p:nvSpPr>
          <p:spPr bwMode="auto">
            <a:xfrm>
              <a:off x="1698" y="2389"/>
              <a:ext cx="102" cy="7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5" name="Rectangle 727"/>
            <p:cNvSpPr>
              <a:spLocks noChangeArrowheads="1"/>
            </p:cNvSpPr>
            <p:nvPr/>
          </p:nvSpPr>
          <p:spPr bwMode="auto">
            <a:xfrm>
              <a:off x="1698" y="2409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6" name="Rectangle 728"/>
            <p:cNvSpPr>
              <a:spLocks noChangeArrowheads="1"/>
            </p:cNvSpPr>
            <p:nvPr/>
          </p:nvSpPr>
          <p:spPr bwMode="auto">
            <a:xfrm>
              <a:off x="1736" y="2444"/>
              <a:ext cx="24" cy="144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50" name="Freeform 729"/>
            <p:cNvSpPr>
              <a:spLocks noEditPoints="1"/>
            </p:cNvSpPr>
            <p:nvPr/>
          </p:nvSpPr>
          <p:spPr>
            <a:xfrm>
              <a:off x="1714" y="2237"/>
              <a:ext cx="70" cy="60"/>
            </a:xfrm>
            <a:custGeom>
              <a:avLst/>
              <a:gdLst/>
              <a:ahLst/>
              <a:cxnLst>
                <a:cxn ang="0">
                  <a:pos x="34" y="60"/>
                </a:cxn>
                <a:cxn ang="0">
                  <a:pos x="0" y="30"/>
                </a:cxn>
                <a:cxn ang="0">
                  <a:pos x="34" y="0"/>
                </a:cxn>
                <a:cxn ang="0">
                  <a:pos x="70" y="30"/>
                </a:cxn>
                <a:cxn ang="0">
                  <a:pos x="34" y="60"/>
                </a:cxn>
                <a:cxn ang="0">
                  <a:pos x="20" y="30"/>
                </a:cxn>
                <a:cxn ang="0">
                  <a:pos x="34" y="42"/>
                </a:cxn>
                <a:cxn ang="0">
                  <a:pos x="50" y="30"/>
                </a:cxn>
                <a:cxn ang="0">
                  <a:pos x="34" y="16"/>
                </a:cxn>
                <a:cxn ang="0">
                  <a:pos x="20" y="30"/>
                </a:cxn>
              </a:cxnLst>
              <a:pathLst>
                <a:path w="70" h="60">
                  <a:moveTo>
                    <a:pt x="34" y="60"/>
                  </a:moveTo>
                  <a:lnTo>
                    <a:pt x="0" y="30"/>
                  </a:lnTo>
                  <a:lnTo>
                    <a:pt x="34" y="0"/>
                  </a:lnTo>
                  <a:lnTo>
                    <a:pt x="70" y="30"/>
                  </a:lnTo>
                  <a:lnTo>
                    <a:pt x="34" y="60"/>
                  </a:lnTo>
                  <a:close/>
                  <a:moveTo>
                    <a:pt x="20" y="30"/>
                  </a:moveTo>
                  <a:lnTo>
                    <a:pt x="34" y="42"/>
                  </a:lnTo>
                  <a:lnTo>
                    <a:pt x="50" y="30"/>
                  </a:lnTo>
                  <a:lnTo>
                    <a:pt x="34" y="16"/>
                  </a:lnTo>
                  <a:lnTo>
                    <a:pt x="20" y="30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51" name="Freeform 801"/>
            <p:cNvSpPr/>
            <p:nvPr/>
          </p:nvSpPr>
          <p:spPr>
            <a:xfrm>
              <a:off x="1093" y="2157"/>
              <a:ext cx="98" cy="74"/>
            </a:xfrm>
            <a:custGeom>
              <a:avLst/>
              <a:gdLst/>
              <a:ahLst/>
              <a:cxnLst>
                <a:cxn ang="0">
                  <a:pos x="36" y="48"/>
                </a:cxn>
                <a:cxn ang="0">
                  <a:pos x="20" y="74"/>
                </a:cxn>
                <a:cxn ang="0">
                  <a:pos x="58" y="66"/>
                </a:cxn>
                <a:cxn ang="0">
                  <a:pos x="98" y="60"/>
                </a:cxn>
                <a:cxn ang="0">
                  <a:pos x="98" y="60"/>
                </a:cxn>
                <a:cxn ang="0">
                  <a:pos x="98" y="60"/>
                </a:cxn>
                <a:cxn ang="0">
                  <a:pos x="72" y="30"/>
                </a:cxn>
                <a:cxn ang="0">
                  <a:pos x="44" y="0"/>
                </a:cxn>
                <a:cxn ang="0">
                  <a:pos x="42" y="32"/>
                </a:cxn>
                <a:cxn ang="0">
                  <a:pos x="6" y="20"/>
                </a:cxn>
                <a:cxn ang="0">
                  <a:pos x="4" y="28"/>
                </a:cxn>
                <a:cxn ang="0">
                  <a:pos x="0" y="36"/>
                </a:cxn>
                <a:cxn ang="0">
                  <a:pos x="36" y="48"/>
                </a:cxn>
              </a:cxnLst>
              <a:pathLst>
                <a:path w="98" h="74">
                  <a:moveTo>
                    <a:pt x="36" y="48"/>
                  </a:moveTo>
                  <a:lnTo>
                    <a:pt x="20" y="74"/>
                  </a:lnTo>
                  <a:lnTo>
                    <a:pt x="58" y="66"/>
                  </a:lnTo>
                  <a:lnTo>
                    <a:pt x="98" y="60"/>
                  </a:lnTo>
                  <a:lnTo>
                    <a:pt x="72" y="30"/>
                  </a:lnTo>
                  <a:lnTo>
                    <a:pt x="44" y="0"/>
                  </a:lnTo>
                  <a:lnTo>
                    <a:pt x="42" y="32"/>
                  </a:lnTo>
                  <a:lnTo>
                    <a:pt x="6" y="20"/>
                  </a:lnTo>
                  <a:lnTo>
                    <a:pt x="4" y="28"/>
                  </a:lnTo>
                  <a:lnTo>
                    <a:pt x="0" y="36"/>
                  </a:lnTo>
                  <a:lnTo>
                    <a:pt x="36" y="48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99" name="Rectangle 802"/>
            <p:cNvSpPr>
              <a:spLocks noChangeArrowheads="1"/>
            </p:cNvSpPr>
            <p:nvPr/>
          </p:nvSpPr>
          <p:spPr bwMode="auto">
            <a:xfrm>
              <a:off x="2447" y="2119"/>
              <a:ext cx="124" cy="475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0" name="Rectangle 803"/>
            <p:cNvSpPr>
              <a:spLocks noChangeArrowheads="1"/>
            </p:cNvSpPr>
            <p:nvPr/>
          </p:nvSpPr>
          <p:spPr bwMode="auto">
            <a:xfrm>
              <a:off x="2447" y="2249"/>
              <a:ext cx="124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1" name="Rectangle 804"/>
            <p:cNvSpPr>
              <a:spLocks noChangeArrowheads="1"/>
            </p:cNvSpPr>
            <p:nvPr/>
          </p:nvSpPr>
          <p:spPr bwMode="auto">
            <a:xfrm>
              <a:off x="2447" y="2460"/>
              <a:ext cx="124" cy="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55" name="Freeform 805"/>
            <p:cNvSpPr/>
            <p:nvPr/>
          </p:nvSpPr>
          <p:spPr>
            <a:xfrm>
              <a:off x="2479" y="2335"/>
              <a:ext cx="60" cy="44"/>
            </a:xfrm>
            <a:custGeom>
              <a:avLst/>
              <a:gdLst/>
              <a:ahLst/>
              <a:cxnLst>
                <a:cxn ang="0">
                  <a:pos x="30" y="44"/>
                </a:cxn>
                <a:cxn ang="0">
                  <a:pos x="0" y="22"/>
                </a:cxn>
                <a:cxn ang="0">
                  <a:pos x="30" y="0"/>
                </a:cxn>
                <a:cxn ang="0">
                  <a:pos x="60" y="22"/>
                </a:cxn>
                <a:cxn ang="0">
                  <a:pos x="30" y="44"/>
                </a:cxn>
              </a:cxnLst>
              <a:pathLst>
                <a:path w="60" h="44">
                  <a:moveTo>
                    <a:pt x="30" y="44"/>
                  </a:moveTo>
                  <a:lnTo>
                    <a:pt x="0" y="22"/>
                  </a:lnTo>
                  <a:lnTo>
                    <a:pt x="30" y="0"/>
                  </a:lnTo>
                  <a:lnTo>
                    <a:pt x="60" y="22"/>
                  </a:lnTo>
                  <a:lnTo>
                    <a:pt x="30" y="44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03" name="Rectangle 806"/>
            <p:cNvSpPr>
              <a:spLocks noChangeArrowheads="1"/>
            </p:cNvSpPr>
            <p:nvPr/>
          </p:nvSpPr>
          <p:spPr bwMode="auto">
            <a:xfrm>
              <a:off x="2380" y="2205"/>
              <a:ext cx="47" cy="389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4" name="Rectangle 807"/>
            <p:cNvSpPr>
              <a:spLocks noChangeArrowheads="1"/>
            </p:cNvSpPr>
            <p:nvPr/>
          </p:nvSpPr>
          <p:spPr bwMode="auto">
            <a:xfrm>
              <a:off x="2380" y="2526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5" name="Rectangle 808"/>
            <p:cNvSpPr>
              <a:spLocks noChangeArrowheads="1"/>
            </p:cNvSpPr>
            <p:nvPr/>
          </p:nvSpPr>
          <p:spPr bwMode="auto">
            <a:xfrm>
              <a:off x="2380" y="2542"/>
              <a:ext cx="47" cy="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6" name="Rectangle 809"/>
            <p:cNvSpPr>
              <a:spLocks noChangeArrowheads="1"/>
            </p:cNvSpPr>
            <p:nvPr/>
          </p:nvSpPr>
          <p:spPr bwMode="auto">
            <a:xfrm>
              <a:off x="2380" y="2556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7" name="Rectangle 810"/>
            <p:cNvSpPr>
              <a:spLocks noChangeArrowheads="1"/>
            </p:cNvSpPr>
            <p:nvPr/>
          </p:nvSpPr>
          <p:spPr bwMode="auto">
            <a:xfrm>
              <a:off x="2380" y="2243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8" name="Rectangle 811"/>
            <p:cNvSpPr>
              <a:spLocks noChangeArrowheads="1"/>
            </p:cNvSpPr>
            <p:nvPr/>
          </p:nvSpPr>
          <p:spPr bwMode="auto">
            <a:xfrm>
              <a:off x="2380" y="2259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9" name="Rectangle 812"/>
            <p:cNvSpPr>
              <a:spLocks noChangeArrowheads="1"/>
            </p:cNvSpPr>
            <p:nvPr/>
          </p:nvSpPr>
          <p:spPr bwMode="auto">
            <a:xfrm>
              <a:off x="2380" y="2275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0" name="Rectangle 813"/>
            <p:cNvSpPr>
              <a:spLocks noChangeArrowheads="1"/>
            </p:cNvSpPr>
            <p:nvPr/>
          </p:nvSpPr>
          <p:spPr bwMode="auto">
            <a:xfrm>
              <a:off x="5316" y="2127"/>
              <a:ext cx="246" cy="473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1" name="Rectangle 814"/>
            <p:cNvSpPr>
              <a:spLocks noChangeArrowheads="1"/>
            </p:cNvSpPr>
            <p:nvPr/>
          </p:nvSpPr>
          <p:spPr bwMode="auto">
            <a:xfrm>
              <a:off x="5316" y="2251"/>
              <a:ext cx="246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2" name="Rectangle 815"/>
            <p:cNvSpPr>
              <a:spLocks noChangeArrowheads="1"/>
            </p:cNvSpPr>
            <p:nvPr/>
          </p:nvSpPr>
          <p:spPr bwMode="auto">
            <a:xfrm>
              <a:off x="5316" y="2339"/>
              <a:ext cx="246" cy="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3" name="Rectangle 816"/>
            <p:cNvSpPr>
              <a:spLocks noChangeArrowheads="1"/>
            </p:cNvSpPr>
            <p:nvPr/>
          </p:nvSpPr>
          <p:spPr bwMode="auto">
            <a:xfrm>
              <a:off x="5424" y="2397"/>
              <a:ext cx="30" cy="167"/>
            </a:xfrm>
            <a:prstGeom prst="rect">
              <a:avLst/>
            </a:prstGeom>
            <a:solidFill>
              <a:srgbClr val="B08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4" name="Rectangle 817"/>
            <p:cNvSpPr>
              <a:spLocks noChangeArrowheads="1"/>
            </p:cNvSpPr>
            <p:nvPr/>
          </p:nvSpPr>
          <p:spPr bwMode="auto">
            <a:xfrm>
              <a:off x="5316" y="2261"/>
              <a:ext cx="246" cy="7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5" name="Rectangle 818"/>
            <p:cNvSpPr>
              <a:spLocks noChangeArrowheads="1"/>
            </p:cNvSpPr>
            <p:nvPr/>
          </p:nvSpPr>
          <p:spPr bwMode="auto">
            <a:xfrm>
              <a:off x="2837" y="2379"/>
              <a:ext cx="475" cy="93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6" name="Rectangle 819"/>
            <p:cNvSpPr>
              <a:spLocks noChangeArrowheads="1"/>
            </p:cNvSpPr>
            <p:nvPr/>
          </p:nvSpPr>
          <p:spPr bwMode="auto">
            <a:xfrm>
              <a:off x="2963" y="2379"/>
              <a:ext cx="10" cy="9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7" name="Rectangle 820"/>
            <p:cNvSpPr>
              <a:spLocks noChangeArrowheads="1"/>
            </p:cNvSpPr>
            <p:nvPr/>
          </p:nvSpPr>
          <p:spPr bwMode="auto">
            <a:xfrm>
              <a:off x="3051" y="2379"/>
              <a:ext cx="13" cy="9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8" name="Rectangle 821"/>
            <p:cNvSpPr>
              <a:spLocks noChangeArrowheads="1"/>
            </p:cNvSpPr>
            <p:nvPr/>
          </p:nvSpPr>
          <p:spPr bwMode="auto">
            <a:xfrm>
              <a:off x="3107" y="2419"/>
              <a:ext cx="168" cy="13"/>
            </a:xfrm>
            <a:prstGeom prst="rect">
              <a:avLst/>
            </a:prstGeom>
            <a:solidFill>
              <a:srgbClr val="B08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9" name="Rectangle 822"/>
            <p:cNvSpPr>
              <a:spLocks noChangeArrowheads="1"/>
            </p:cNvSpPr>
            <p:nvPr/>
          </p:nvSpPr>
          <p:spPr bwMode="auto">
            <a:xfrm>
              <a:off x="2973" y="2379"/>
              <a:ext cx="78" cy="9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0" name="Rectangle 823"/>
            <p:cNvSpPr>
              <a:spLocks noChangeArrowheads="1"/>
            </p:cNvSpPr>
            <p:nvPr/>
          </p:nvSpPr>
          <p:spPr bwMode="auto">
            <a:xfrm>
              <a:off x="2859" y="2498"/>
              <a:ext cx="492" cy="100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1" name="Rectangle 824"/>
            <p:cNvSpPr>
              <a:spLocks noChangeArrowheads="1"/>
            </p:cNvSpPr>
            <p:nvPr/>
          </p:nvSpPr>
          <p:spPr bwMode="auto">
            <a:xfrm>
              <a:off x="2897" y="2498"/>
              <a:ext cx="10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2" name="Rectangle 825"/>
            <p:cNvSpPr>
              <a:spLocks noChangeArrowheads="1"/>
            </p:cNvSpPr>
            <p:nvPr/>
          </p:nvSpPr>
          <p:spPr bwMode="auto">
            <a:xfrm>
              <a:off x="2969" y="2498"/>
              <a:ext cx="12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3" name="Rectangle 826"/>
            <p:cNvSpPr>
              <a:spLocks noChangeArrowheads="1"/>
            </p:cNvSpPr>
            <p:nvPr/>
          </p:nvSpPr>
          <p:spPr bwMode="auto">
            <a:xfrm>
              <a:off x="3023" y="2530"/>
              <a:ext cx="226" cy="3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4" name="Rectangle 827"/>
            <p:cNvSpPr>
              <a:spLocks noChangeArrowheads="1"/>
            </p:cNvSpPr>
            <p:nvPr/>
          </p:nvSpPr>
          <p:spPr bwMode="auto">
            <a:xfrm>
              <a:off x="3281" y="2498"/>
              <a:ext cx="6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5" name="Rectangle 828"/>
            <p:cNvSpPr>
              <a:spLocks noChangeArrowheads="1"/>
            </p:cNvSpPr>
            <p:nvPr/>
          </p:nvSpPr>
          <p:spPr bwMode="auto">
            <a:xfrm>
              <a:off x="3299" y="2498"/>
              <a:ext cx="8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6" name="Rectangle 829"/>
            <p:cNvSpPr>
              <a:spLocks noChangeArrowheads="1"/>
            </p:cNvSpPr>
            <p:nvPr/>
          </p:nvSpPr>
          <p:spPr bwMode="auto">
            <a:xfrm>
              <a:off x="3319" y="2498"/>
              <a:ext cx="6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7" name="Rectangle 830"/>
            <p:cNvSpPr>
              <a:spLocks noChangeArrowheads="1"/>
            </p:cNvSpPr>
            <p:nvPr/>
          </p:nvSpPr>
          <p:spPr bwMode="auto">
            <a:xfrm>
              <a:off x="2859" y="2257"/>
              <a:ext cx="492" cy="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8" name="Rectangle 831"/>
            <p:cNvSpPr>
              <a:spLocks noChangeArrowheads="1"/>
            </p:cNvSpPr>
            <p:nvPr/>
          </p:nvSpPr>
          <p:spPr bwMode="auto">
            <a:xfrm>
              <a:off x="2897" y="2257"/>
              <a:ext cx="10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9" name="Rectangle 832"/>
            <p:cNvSpPr>
              <a:spLocks noChangeArrowheads="1"/>
            </p:cNvSpPr>
            <p:nvPr/>
          </p:nvSpPr>
          <p:spPr bwMode="auto">
            <a:xfrm>
              <a:off x="2969" y="2257"/>
              <a:ext cx="12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0" name="Rectangle 833"/>
            <p:cNvSpPr>
              <a:spLocks noChangeArrowheads="1"/>
            </p:cNvSpPr>
            <p:nvPr/>
          </p:nvSpPr>
          <p:spPr bwMode="auto">
            <a:xfrm>
              <a:off x="3023" y="2289"/>
              <a:ext cx="226" cy="3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1" name="Rectangle 834"/>
            <p:cNvSpPr>
              <a:spLocks noChangeArrowheads="1"/>
            </p:cNvSpPr>
            <p:nvPr/>
          </p:nvSpPr>
          <p:spPr bwMode="auto">
            <a:xfrm>
              <a:off x="3281" y="2257"/>
              <a:ext cx="6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2" name="Rectangle 835"/>
            <p:cNvSpPr>
              <a:spLocks noChangeArrowheads="1"/>
            </p:cNvSpPr>
            <p:nvPr/>
          </p:nvSpPr>
          <p:spPr bwMode="auto">
            <a:xfrm>
              <a:off x="3299" y="2257"/>
              <a:ext cx="8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3" name="Rectangle 836"/>
            <p:cNvSpPr>
              <a:spLocks noChangeArrowheads="1"/>
            </p:cNvSpPr>
            <p:nvPr/>
          </p:nvSpPr>
          <p:spPr bwMode="auto">
            <a:xfrm>
              <a:off x="3319" y="2257"/>
              <a:ext cx="6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87" name="Freeform 837"/>
            <p:cNvSpPr/>
            <p:nvPr/>
          </p:nvSpPr>
          <p:spPr>
            <a:xfrm>
              <a:off x="4184" y="2107"/>
              <a:ext cx="197" cy="413"/>
            </a:xfrm>
            <a:custGeom>
              <a:avLst/>
              <a:gdLst/>
              <a:ahLst/>
              <a:cxnLst>
                <a:cxn ang="0">
                  <a:pos x="0" y="389"/>
                </a:cxn>
                <a:cxn ang="0">
                  <a:pos x="80" y="413"/>
                </a:cxn>
                <a:cxn ang="0">
                  <a:pos x="197" y="24"/>
                </a:cxn>
                <a:cxn ang="0">
                  <a:pos x="118" y="0"/>
                </a:cxn>
                <a:cxn ang="0">
                  <a:pos x="0" y="389"/>
                </a:cxn>
              </a:cxnLst>
              <a:pathLst>
                <a:path w="197" h="413">
                  <a:moveTo>
                    <a:pt x="0" y="389"/>
                  </a:moveTo>
                  <a:lnTo>
                    <a:pt x="80" y="413"/>
                  </a:lnTo>
                  <a:lnTo>
                    <a:pt x="197" y="24"/>
                  </a:lnTo>
                  <a:lnTo>
                    <a:pt x="118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5C534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88" name="Freeform 838"/>
            <p:cNvSpPr/>
            <p:nvPr/>
          </p:nvSpPr>
          <p:spPr>
            <a:xfrm>
              <a:off x="4290" y="2137"/>
              <a:ext cx="83" cy="34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79" y="34"/>
                </a:cxn>
                <a:cxn ang="0">
                  <a:pos x="83" y="24"/>
                </a:cxn>
                <a:cxn ang="0">
                  <a:pos x="2" y="0"/>
                </a:cxn>
                <a:cxn ang="0">
                  <a:pos x="0" y="10"/>
                </a:cxn>
              </a:cxnLst>
              <a:pathLst>
                <a:path w="83" h="34">
                  <a:moveTo>
                    <a:pt x="0" y="10"/>
                  </a:moveTo>
                  <a:lnTo>
                    <a:pt x="79" y="34"/>
                  </a:lnTo>
                  <a:lnTo>
                    <a:pt x="83" y="24"/>
                  </a:lnTo>
                  <a:lnTo>
                    <a:pt x="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89" name="Freeform 839"/>
            <p:cNvSpPr/>
            <p:nvPr/>
          </p:nvSpPr>
          <p:spPr>
            <a:xfrm>
              <a:off x="4272" y="2195"/>
              <a:ext cx="83" cy="32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81" y="32"/>
                </a:cxn>
                <a:cxn ang="0">
                  <a:pos x="83" y="24"/>
                </a:cxn>
                <a:cxn ang="0">
                  <a:pos x="2" y="0"/>
                </a:cxn>
                <a:cxn ang="0">
                  <a:pos x="0" y="10"/>
                </a:cxn>
              </a:cxnLst>
              <a:pathLst>
                <a:path w="83" h="32">
                  <a:moveTo>
                    <a:pt x="0" y="10"/>
                  </a:moveTo>
                  <a:lnTo>
                    <a:pt x="81" y="32"/>
                  </a:lnTo>
                  <a:lnTo>
                    <a:pt x="83" y="24"/>
                  </a:lnTo>
                  <a:lnTo>
                    <a:pt x="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90" name="Freeform 841"/>
            <p:cNvSpPr/>
            <p:nvPr/>
          </p:nvSpPr>
          <p:spPr>
            <a:xfrm>
              <a:off x="4234" y="2245"/>
              <a:ext cx="82" cy="187"/>
            </a:xfrm>
            <a:custGeom>
              <a:avLst/>
              <a:gdLst/>
              <a:ahLst/>
              <a:cxnLst>
                <a:cxn ang="0">
                  <a:pos x="28" y="187"/>
                </a:cxn>
                <a:cxn ang="0">
                  <a:pos x="82" y="8"/>
                </a:cxn>
                <a:cxn ang="0">
                  <a:pos x="54" y="0"/>
                </a:cxn>
                <a:cxn ang="0">
                  <a:pos x="0" y="179"/>
                </a:cxn>
                <a:cxn ang="0">
                  <a:pos x="28" y="187"/>
                </a:cxn>
              </a:cxnLst>
              <a:pathLst>
                <a:path w="82" h="187">
                  <a:moveTo>
                    <a:pt x="28" y="187"/>
                  </a:moveTo>
                  <a:lnTo>
                    <a:pt x="82" y="8"/>
                  </a:lnTo>
                  <a:lnTo>
                    <a:pt x="54" y="0"/>
                  </a:lnTo>
                  <a:lnTo>
                    <a:pt x="0" y="179"/>
                  </a:lnTo>
                  <a:lnTo>
                    <a:pt x="28" y="187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91" name="Freeform 842"/>
            <p:cNvSpPr/>
            <p:nvPr/>
          </p:nvSpPr>
          <p:spPr>
            <a:xfrm>
              <a:off x="4200" y="2440"/>
              <a:ext cx="80" cy="3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78" y="30"/>
                </a:cxn>
                <a:cxn ang="0">
                  <a:pos x="80" y="24"/>
                </a:cxn>
                <a:cxn ang="0">
                  <a:pos x="0" y="0"/>
                </a:cxn>
                <a:cxn ang="0">
                  <a:pos x="0" y="6"/>
                </a:cxn>
              </a:cxnLst>
              <a:pathLst>
                <a:path w="80" h="30">
                  <a:moveTo>
                    <a:pt x="0" y="6"/>
                  </a:moveTo>
                  <a:lnTo>
                    <a:pt x="78" y="30"/>
                  </a:lnTo>
                  <a:lnTo>
                    <a:pt x="80" y="24"/>
                  </a:lnTo>
                  <a:lnTo>
                    <a:pt x="0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92" name="Freeform 843"/>
            <p:cNvSpPr/>
            <p:nvPr/>
          </p:nvSpPr>
          <p:spPr>
            <a:xfrm>
              <a:off x="4194" y="2456"/>
              <a:ext cx="82" cy="3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80" y="30"/>
                </a:cxn>
                <a:cxn ang="0">
                  <a:pos x="82" y="24"/>
                </a:cxn>
                <a:cxn ang="0">
                  <a:pos x="2" y="0"/>
                </a:cxn>
                <a:cxn ang="0">
                  <a:pos x="0" y="6"/>
                </a:cxn>
              </a:cxnLst>
              <a:pathLst>
                <a:path w="82" h="30">
                  <a:moveTo>
                    <a:pt x="0" y="6"/>
                  </a:moveTo>
                  <a:lnTo>
                    <a:pt x="80" y="30"/>
                  </a:lnTo>
                  <a:lnTo>
                    <a:pt x="82" y="24"/>
                  </a:lnTo>
                  <a:lnTo>
                    <a:pt x="2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93" name="Freeform 844"/>
            <p:cNvSpPr/>
            <p:nvPr/>
          </p:nvSpPr>
          <p:spPr>
            <a:xfrm>
              <a:off x="4190" y="2470"/>
              <a:ext cx="80" cy="3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80" y="30"/>
                </a:cxn>
                <a:cxn ang="0">
                  <a:pos x="80" y="24"/>
                </a:cxn>
                <a:cxn ang="0">
                  <a:pos x="2" y="0"/>
                </a:cxn>
                <a:cxn ang="0">
                  <a:pos x="0" y="6"/>
                </a:cxn>
              </a:cxnLst>
              <a:pathLst>
                <a:path w="80" h="30">
                  <a:moveTo>
                    <a:pt x="0" y="6"/>
                  </a:moveTo>
                  <a:lnTo>
                    <a:pt x="80" y="30"/>
                  </a:lnTo>
                  <a:lnTo>
                    <a:pt x="80" y="24"/>
                  </a:lnTo>
                  <a:lnTo>
                    <a:pt x="2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1" name="Rectangle 845"/>
            <p:cNvSpPr>
              <a:spLocks noChangeArrowheads="1"/>
            </p:cNvSpPr>
            <p:nvPr/>
          </p:nvSpPr>
          <p:spPr bwMode="auto">
            <a:xfrm>
              <a:off x="2747" y="2183"/>
              <a:ext cx="58" cy="411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2" name="Rectangle 846"/>
            <p:cNvSpPr>
              <a:spLocks noChangeArrowheads="1"/>
            </p:cNvSpPr>
            <p:nvPr/>
          </p:nvSpPr>
          <p:spPr bwMode="auto">
            <a:xfrm>
              <a:off x="2747" y="2215"/>
              <a:ext cx="58" cy="10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" name="Rectangle 847"/>
            <p:cNvSpPr>
              <a:spLocks noChangeArrowheads="1"/>
            </p:cNvSpPr>
            <p:nvPr/>
          </p:nvSpPr>
          <p:spPr bwMode="auto">
            <a:xfrm>
              <a:off x="2765" y="2245"/>
              <a:ext cx="22" cy="35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4" name="Rectangle 848"/>
            <p:cNvSpPr>
              <a:spLocks noChangeArrowheads="1"/>
            </p:cNvSpPr>
            <p:nvPr/>
          </p:nvSpPr>
          <p:spPr bwMode="auto">
            <a:xfrm>
              <a:off x="2765" y="2303"/>
              <a:ext cx="22" cy="3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5" name="Rectangle 849"/>
            <p:cNvSpPr>
              <a:spLocks noChangeArrowheads="1"/>
            </p:cNvSpPr>
            <p:nvPr/>
          </p:nvSpPr>
          <p:spPr bwMode="auto">
            <a:xfrm>
              <a:off x="2765" y="2361"/>
              <a:ext cx="22" cy="34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6" name="Rectangle 850"/>
            <p:cNvSpPr>
              <a:spLocks noChangeArrowheads="1"/>
            </p:cNvSpPr>
            <p:nvPr/>
          </p:nvSpPr>
          <p:spPr bwMode="auto">
            <a:xfrm>
              <a:off x="2765" y="2419"/>
              <a:ext cx="22" cy="35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7" name="Rectangle 851"/>
            <p:cNvSpPr>
              <a:spLocks noChangeArrowheads="1"/>
            </p:cNvSpPr>
            <p:nvPr/>
          </p:nvSpPr>
          <p:spPr bwMode="auto">
            <a:xfrm>
              <a:off x="2765" y="2476"/>
              <a:ext cx="22" cy="3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8" name="Rectangle 852"/>
            <p:cNvSpPr>
              <a:spLocks noChangeArrowheads="1"/>
            </p:cNvSpPr>
            <p:nvPr/>
          </p:nvSpPr>
          <p:spPr bwMode="auto">
            <a:xfrm>
              <a:off x="2747" y="2536"/>
              <a:ext cx="58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9" name="Rectangle 853"/>
            <p:cNvSpPr>
              <a:spLocks noChangeArrowheads="1"/>
            </p:cNvSpPr>
            <p:nvPr/>
          </p:nvSpPr>
          <p:spPr bwMode="auto">
            <a:xfrm>
              <a:off x="2747" y="2552"/>
              <a:ext cx="58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0" name="Rectangle 854"/>
            <p:cNvSpPr>
              <a:spLocks noChangeArrowheads="1"/>
            </p:cNvSpPr>
            <p:nvPr/>
          </p:nvSpPr>
          <p:spPr bwMode="auto">
            <a:xfrm>
              <a:off x="2747" y="2568"/>
              <a:ext cx="58" cy="4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1" name="Rectangle 855"/>
            <p:cNvSpPr>
              <a:spLocks noChangeArrowheads="1"/>
            </p:cNvSpPr>
            <p:nvPr/>
          </p:nvSpPr>
          <p:spPr bwMode="auto">
            <a:xfrm>
              <a:off x="2595" y="2056"/>
              <a:ext cx="120" cy="538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2" name="Rectangle 856"/>
            <p:cNvSpPr>
              <a:spLocks noChangeArrowheads="1"/>
            </p:cNvSpPr>
            <p:nvPr/>
          </p:nvSpPr>
          <p:spPr bwMode="auto">
            <a:xfrm>
              <a:off x="2649" y="2056"/>
              <a:ext cx="10" cy="8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3" name="Rectangle 857"/>
            <p:cNvSpPr>
              <a:spLocks noChangeArrowheads="1"/>
            </p:cNvSpPr>
            <p:nvPr/>
          </p:nvSpPr>
          <p:spPr bwMode="auto">
            <a:xfrm>
              <a:off x="2649" y="2169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4" name="Rectangle 858"/>
            <p:cNvSpPr>
              <a:spLocks noChangeArrowheads="1"/>
            </p:cNvSpPr>
            <p:nvPr/>
          </p:nvSpPr>
          <p:spPr bwMode="auto">
            <a:xfrm>
              <a:off x="2649" y="2281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5" name="Rectangle 859"/>
            <p:cNvSpPr>
              <a:spLocks noChangeArrowheads="1"/>
            </p:cNvSpPr>
            <p:nvPr/>
          </p:nvSpPr>
          <p:spPr bwMode="auto">
            <a:xfrm>
              <a:off x="2649" y="2391"/>
              <a:ext cx="10" cy="89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6" name="Rectangle 860"/>
            <p:cNvSpPr>
              <a:spLocks noChangeArrowheads="1"/>
            </p:cNvSpPr>
            <p:nvPr/>
          </p:nvSpPr>
          <p:spPr bwMode="auto">
            <a:xfrm>
              <a:off x="2649" y="2504"/>
              <a:ext cx="10" cy="8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7" name="Rectangle 861"/>
            <p:cNvSpPr>
              <a:spLocks noChangeArrowheads="1"/>
            </p:cNvSpPr>
            <p:nvPr/>
          </p:nvSpPr>
          <p:spPr bwMode="auto">
            <a:xfrm>
              <a:off x="5604" y="2044"/>
              <a:ext cx="162" cy="56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8" name="Rectangle 862"/>
            <p:cNvSpPr>
              <a:spLocks noChangeArrowheads="1"/>
            </p:cNvSpPr>
            <p:nvPr/>
          </p:nvSpPr>
          <p:spPr bwMode="auto">
            <a:xfrm>
              <a:off x="5604" y="2087"/>
              <a:ext cx="162" cy="14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9" name="Rectangle 863"/>
            <p:cNvSpPr>
              <a:spLocks noChangeArrowheads="1"/>
            </p:cNvSpPr>
            <p:nvPr/>
          </p:nvSpPr>
          <p:spPr bwMode="auto">
            <a:xfrm>
              <a:off x="5640" y="2145"/>
              <a:ext cx="126" cy="342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0" name="Rectangle 864"/>
            <p:cNvSpPr>
              <a:spLocks noChangeArrowheads="1"/>
            </p:cNvSpPr>
            <p:nvPr/>
          </p:nvSpPr>
          <p:spPr bwMode="auto">
            <a:xfrm>
              <a:off x="5604" y="2524"/>
              <a:ext cx="162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1" name="Rectangle 865"/>
            <p:cNvSpPr>
              <a:spLocks noChangeArrowheads="1"/>
            </p:cNvSpPr>
            <p:nvPr/>
          </p:nvSpPr>
          <p:spPr bwMode="auto">
            <a:xfrm>
              <a:off x="5604" y="2546"/>
              <a:ext cx="162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2" name="Rectangle 866"/>
            <p:cNvSpPr>
              <a:spLocks noChangeArrowheads="1"/>
            </p:cNvSpPr>
            <p:nvPr/>
          </p:nvSpPr>
          <p:spPr bwMode="auto">
            <a:xfrm>
              <a:off x="5604" y="2566"/>
              <a:ext cx="162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3" name="Rectangle 867"/>
            <p:cNvSpPr>
              <a:spLocks noChangeArrowheads="1"/>
            </p:cNvSpPr>
            <p:nvPr/>
          </p:nvSpPr>
          <p:spPr bwMode="auto">
            <a:xfrm>
              <a:off x="5019" y="2169"/>
              <a:ext cx="90" cy="433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4" name="Rectangle 868"/>
            <p:cNvSpPr>
              <a:spLocks noChangeArrowheads="1"/>
            </p:cNvSpPr>
            <p:nvPr/>
          </p:nvSpPr>
          <p:spPr bwMode="auto">
            <a:xfrm>
              <a:off x="5045" y="2195"/>
              <a:ext cx="39" cy="30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5" name="Rectangle 869"/>
            <p:cNvSpPr>
              <a:spLocks noChangeArrowheads="1"/>
            </p:cNvSpPr>
            <p:nvPr/>
          </p:nvSpPr>
          <p:spPr bwMode="auto">
            <a:xfrm>
              <a:off x="5045" y="2524"/>
              <a:ext cx="39" cy="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6" name="Rectangle 870"/>
            <p:cNvSpPr>
              <a:spLocks noChangeArrowheads="1"/>
            </p:cNvSpPr>
            <p:nvPr/>
          </p:nvSpPr>
          <p:spPr bwMode="auto">
            <a:xfrm>
              <a:off x="5045" y="2556"/>
              <a:ext cx="39" cy="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7" name="Rectangle 871"/>
            <p:cNvSpPr>
              <a:spLocks noChangeArrowheads="1"/>
            </p:cNvSpPr>
            <p:nvPr/>
          </p:nvSpPr>
          <p:spPr bwMode="auto">
            <a:xfrm>
              <a:off x="4797" y="2042"/>
              <a:ext cx="208" cy="560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8" name="Rectangle 872"/>
            <p:cNvSpPr>
              <a:spLocks noChangeArrowheads="1"/>
            </p:cNvSpPr>
            <p:nvPr/>
          </p:nvSpPr>
          <p:spPr bwMode="auto">
            <a:xfrm>
              <a:off x="4797" y="2085"/>
              <a:ext cx="208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9" name="Rectangle 873"/>
            <p:cNvSpPr>
              <a:spLocks noChangeArrowheads="1"/>
            </p:cNvSpPr>
            <p:nvPr/>
          </p:nvSpPr>
          <p:spPr bwMode="auto">
            <a:xfrm>
              <a:off x="4797" y="2303"/>
              <a:ext cx="208" cy="1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0" name="Rectangle 874"/>
            <p:cNvSpPr>
              <a:spLocks noChangeArrowheads="1"/>
            </p:cNvSpPr>
            <p:nvPr/>
          </p:nvSpPr>
          <p:spPr bwMode="auto">
            <a:xfrm>
              <a:off x="4797" y="2303"/>
              <a:ext cx="208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1" name="Rectangle 875"/>
            <p:cNvSpPr>
              <a:spLocks noChangeArrowheads="1"/>
            </p:cNvSpPr>
            <p:nvPr/>
          </p:nvSpPr>
          <p:spPr bwMode="auto">
            <a:xfrm>
              <a:off x="4797" y="2464"/>
              <a:ext cx="208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2" name="Rectangle 876"/>
            <p:cNvSpPr>
              <a:spLocks noChangeArrowheads="1"/>
            </p:cNvSpPr>
            <p:nvPr/>
          </p:nvSpPr>
          <p:spPr bwMode="auto">
            <a:xfrm>
              <a:off x="4797" y="2522"/>
              <a:ext cx="208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3" name="Rectangle 877"/>
            <p:cNvSpPr>
              <a:spLocks noChangeArrowheads="1"/>
            </p:cNvSpPr>
            <p:nvPr/>
          </p:nvSpPr>
          <p:spPr bwMode="auto">
            <a:xfrm>
              <a:off x="4797" y="2544"/>
              <a:ext cx="208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4" name="Rectangle 878"/>
            <p:cNvSpPr>
              <a:spLocks noChangeArrowheads="1"/>
            </p:cNvSpPr>
            <p:nvPr/>
          </p:nvSpPr>
          <p:spPr bwMode="auto">
            <a:xfrm>
              <a:off x="4797" y="2564"/>
              <a:ext cx="208" cy="1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28" name="Freeform 879"/>
            <p:cNvSpPr/>
            <p:nvPr/>
          </p:nvSpPr>
          <p:spPr>
            <a:xfrm>
              <a:off x="4869" y="2163"/>
              <a:ext cx="64" cy="64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64" y="32"/>
                </a:cxn>
                <a:cxn ang="0">
                  <a:pos x="32" y="0"/>
                </a:cxn>
                <a:cxn ang="0">
                  <a:pos x="0" y="32"/>
                </a:cxn>
                <a:cxn ang="0">
                  <a:pos x="32" y="64"/>
                </a:cxn>
              </a:cxnLst>
              <a:pathLst>
                <a:path w="64" h="64">
                  <a:moveTo>
                    <a:pt x="32" y="64"/>
                  </a:moveTo>
                  <a:lnTo>
                    <a:pt x="64" y="32"/>
                  </a:lnTo>
                  <a:lnTo>
                    <a:pt x="32" y="0"/>
                  </a:lnTo>
                  <a:lnTo>
                    <a:pt x="0" y="32"/>
                  </a:lnTo>
                  <a:lnTo>
                    <a:pt x="32" y="64"/>
                  </a:lnTo>
                  <a:close/>
                </a:path>
              </a:pathLst>
            </a:custGeom>
            <a:solidFill>
              <a:srgbClr val="5C534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76" name="Rectangle 880"/>
            <p:cNvSpPr>
              <a:spLocks noChangeArrowheads="1"/>
            </p:cNvSpPr>
            <p:nvPr/>
          </p:nvSpPr>
          <p:spPr bwMode="auto">
            <a:xfrm>
              <a:off x="4537" y="2129"/>
              <a:ext cx="104" cy="473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7" name="Rectangle 881"/>
            <p:cNvSpPr>
              <a:spLocks noChangeArrowheads="1"/>
            </p:cNvSpPr>
            <p:nvPr/>
          </p:nvSpPr>
          <p:spPr bwMode="auto">
            <a:xfrm>
              <a:off x="4537" y="2257"/>
              <a:ext cx="104" cy="6"/>
            </a:xfrm>
            <a:prstGeom prst="rect">
              <a:avLst/>
            </a:prstGeom>
            <a:solidFill>
              <a:srgbClr val="F8D3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8" name="Rectangle 882"/>
            <p:cNvSpPr>
              <a:spLocks noChangeArrowheads="1"/>
            </p:cNvSpPr>
            <p:nvPr/>
          </p:nvSpPr>
          <p:spPr bwMode="auto">
            <a:xfrm>
              <a:off x="4537" y="2468"/>
              <a:ext cx="104" cy="6"/>
            </a:xfrm>
            <a:prstGeom prst="rect">
              <a:avLst/>
            </a:prstGeom>
            <a:solidFill>
              <a:srgbClr val="F8D3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32" name="Freeform 883"/>
            <p:cNvSpPr>
              <a:spLocks noEditPoints="1"/>
            </p:cNvSpPr>
            <p:nvPr/>
          </p:nvSpPr>
          <p:spPr>
            <a:xfrm>
              <a:off x="4555" y="2335"/>
              <a:ext cx="70" cy="60"/>
            </a:xfrm>
            <a:custGeom>
              <a:avLst/>
              <a:gdLst/>
              <a:ahLst/>
              <a:cxnLst>
                <a:cxn ang="0">
                  <a:pos x="34" y="60"/>
                </a:cxn>
                <a:cxn ang="0">
                  <a:pos x="0" y="30"/>
                </a:cxn>
                <a:cxn ang="0">
                  <a:pos x="34" y="0"/>
                </a:cxn>
                <a:cxn ang="0">
                  <a:pos x="70" y="30"/>
                </a:cxn>
                <a:cxn ang="0">
                  <a:pos x="34" y="60"/>
                </a:cxn>
                <a:cxn ang="0">
                  <a:pos x="20" y="30"/>
                </a:cxn>
                <a:cxn ang="0">
                  <a:pos x="34" y="44"/>
                </a:cxn>
                <a:cxn ang="0">
                  <a:pos x="50" y="30"/>
                </a:cxn>
                <a:cxn ang="0">
                  <a:pos x="34" y="18"/>
                </a:cxn>
                <a:cxn ang="0">
                  <a:pos x="20" y="30"/>
                </a:cxn>
              </a:cxnLst>
              <a:pathLst>
                <a:path w="70" h="60">
                  <a:moveTo>
                    <a:pt x="34" y="60"/>
                  </a:moveTo>
                  <a:lnTo>
                    <a:pt x="0" y="30"/>
                  </a:lnTo>
                  <a:lnTo>
                    <a:pt x="34" y="0"/>
                  </a:lnTo>
                  <a:lnTo>
                    <a:pt x="70" y="30"/>
                  </a:lnTo>
                  <a:lnTo>
                    <a:pt x="34" y="60"/>
                  </a:lnTo>
                  <a:close/>
                  <a:moveTo>
                    <a:pt x="20" y="30"/>
                  </a:moveTo>
                  <a:lnTo>
                    <a:pt x="34" y="44"/>
                  </a:lnTo>
                  <a:lnTo>
                    <a:pt x="50" y="30"/>
                  </a:lnTo>
                  <a:lnTo>
                    <a:pt x="34" y="18"/>
                  </a:lnTo>
                  <a:lnTo>
                    <a:pt x="20" y="30"/>
                  </a:lnTo>
                  <a:close/>
                </a:path>
              </a:pathLst>
            </a:custGeom>
            <a:solidFill>
              <a:srgbClr val="F8D3CE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80" name="Rectangle 884"/>
            <p:cNvSpPr>
              <a:spLocks noChangeArrowheads="1"/>
            </p:cNvSpPr>
            <p:nvPr/>
          </p:nvSpPr>
          <p:spPr bwMode="auto">
            <a:xfrm>
              <a:off x="5119" y="2093"/>
              <a:ext cx="102" cy="509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1" name="Rectangle 885"/>
            <p:cNvSpPr>
              <a:spLocks noChangeArrowheads="1"/>
            </p:cNvSpPr>
            <p:nvPr/>
          </p:nvSpPr>
          <p:spPr bwMode="auto">
            <a:xfrm>
              <a:off x="5119" y="2131"/>
              <a:ext cx="102" cy="13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2" name="Rectangle 886"/>
            <p:cNvSpPr>
              <a:spLocks noChangeArrowheads="1"/>
            </p:cNvSpPr>
            <p:nvPr/>
          </p:nvSpPr>
          <p:spPr bwMode="auto">
            <a:xfrm>
              <a:off x="5153" y="2169"/>
              <a:ext cx="36" cy="339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3" name="Rectangle 887"/>
            <p:cNvSpPr>
              <a:spLocks noChangeArrowheads="1"/>
            </p:cNvSpPr>
            <p:nvPr/>
          </p:nvSpPr>
          <p:spPr bwMode="auto">
            <a:xfrm>
              <a:off x="5119" y="2528"/>
              <a:ext cx="102" cy="8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4" name="Rectangle 888"/>
            <p:cNvSpPr>
              <a:spLocks noChangeArrowheads="1"/>
            </p:cNvSpPr>
            <p:nvPr/>
          </p:nvSpPr>
          <p:spPr bwMode="auto">
            <a:xfrm>
              <a:off x="5119" y="2548"/>
              <a:ext cx="102" cy="7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5" name="Rectangle 889"/>
            <p:cNvSpPr>
              <a:spLocks noChangeArrowheads="1"/>
            </p:cNvSpPr>
            <p:nvPr/>
          </p:nvSpPr>
          <p:spPr bwMode="auto">
            <a:xfrm>
              <a:off x="5119" y="2568"/>
              <a:ext cx="102" cy="7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6" name="Rectangle 890"/>
            <p:cNvSpPr>
              <a:spLocks noChangeArrowheads="1"/>
            </p:cNvSpPr>
            <p:nvPr/>
          </p:nvSpPr>
          <p:spPr bwMode="auto">
            <a:xfrm>
              <a:off x="4661" y="2042"/>
              <a:ext cx="36" cy="56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7" name="Rectangle 891"/>
            <p:cNvSpPr>
              <a:spLocks noChangeArrowheads="1"/>
            </p:cNvSpPr>
            <p:nvPr/>
          </p:nvSpPr>
          <p:spPr bwMode="auto">
            <a:xfrm>
              <a:off x="4677" y="2042"/>
              <a:ext cx="4" cy="558"/>
            </a:xfrm>
            <a:prstGeom prst="rect">
              <a:avLst/>
            </a:prstGeom>
            <a:solidFill>
              <a:srgbClr val="CE7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41" name="Freeform 892"/>
            <p:cNvSpPr/>
            <p:nvPr/>
          </p:nvSpPr>
          <p:spPr>
            <a:xfrm>
              <a:off x="4717" y="2243"/>
              <a:ext cx="80" cy="361"/>
            </a:xfrm>
            <a:custGeom>
              <a:avLst/>
              <a:gdLst/>
              <a:ahLst/>
              <a:cxnLst>
                <a:cxn ang="0">
                  <a:pos x="0" y="357"/>
                </a:cxn>
                <a:cxn ang="0">
                  <a:pos x="36" y="361"/>
                </a:cxn>
                <a:cxn ang="0">
                  <a:pos x="80" y="6"/>
                </a:cxn>
                <a:cxn ang="0">
                  <a:pos x="42" y="0"/>
                </a:cxn>
                <a:cxn ang="0">
                  <a:pos x="0" y="357"/>
                </a:cxn>
              </a:cxnLst>
              <a:pathLst>
                <a:path w="80" h="361">
                  <a:moveTo>
                    <a:pt x="0" y="357"/>
                  </a:moveTo>
                  <a:lnTo>
                    <a:pt x="36" y="361"/>
                  </a:lnTo>
                  <a:lnTo>
                    <a:pt x="80" y="6"/>
                  </a:lnTo>
                  <a:lnTo>
                    <a:pt x="42" y="0"/>
                  </a:lnTo>
                  <a:lnTo>
                    <a:pt x="0" y="357"/>
                  </a:lnTo>
                  <a:close/>
                </a:path>
              </a:pathLst>
            </a:custGeom>
            <a:solidFill>
              <a:srgbClr val="5C534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42" name="Freeform 893"/>
            <p:cNvSpPr/>
            <p:nvPr/>
          </p:nvSpPr>
          <p:spPr>
            <a:xfrm>
              <a:off x="4735" y="2245"/>
              <a:ext cx="44" cy="355"/>
            </a:xfrm>
            <a:custGeom>
              <a:avLst/>
              <a:gdLst/>
              <a:ahLst/>
              <a:cxnLst>
                <a:cxn ang="0">
                  <a:pos x="2" y="355"/>
                </a:cxn>
                <a:cxn ang="0">
                  <a:pos x="44" y="2"/>
                </a:cxn>
                <a:cxn ang="0">
                  <a:pos x="42" y="0"/>
                </a:cxn>
                <a:cxn ang="0">
                  <a:pos x="0" y="355"/>
                </a:cxn>
                <a:cxn ang="0">
                  <a:pos x="2" y="355"/>
                </a:cxn>
              </a:cxnLst>
              <a:pathLst>
                <a:path w="44" h="355">
                  <a:moveTo>
                    <a:pt x="2" y="355"/>
                  </a:moveTo>
                  <a:lnTo>
                    <a:pt x="44" y="2"/>
                  </a:lnTo>
                  <a:lnTo>
                    <a:pt x="42" y="0"/>
                  </a:lnTo>
                  <a:lnTo>
                    <a:pt x="0" y="355"/>
                  </a:lnTo>
                  <a:lnTo>
                    <a:pt x="2" y="355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90" name="Rectangle 894"/>
            <p:cNvSpPr>
              <a:spLocks noChangeArrowheads="1"/>
            </p:cNvSpPr>
            <p:nvPr/>
          </p:nvSpPr>
          <p:spPr bwMode="auto">
            <a:xfrm>
              <a:off x="4419" y="2064"/>
              <a:ext cx="102" cy="53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1" name="Rectangle 895"/>
            <p:cNvSpPr>
              <a:spLocks noChangeArrowheads="1"/>
            </p:cNvSpPr>
            <p:nvPr/>
          </p:nvSpPr>
          <p:spPr bwMode="auto">
            <a:xfrm>
              <a:off x="4419" y="2508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2" name="Rectangle 896"/>
            <p:cNvSpPr>
              <a:spLocks noChangeArrowheads="1"/>
            </p:cNvSpPr>
            <p:nvPr/>
          </p:nvSpPr>
          <p:spPr bwMode="auto">
            <a:xfrm>
              <a:off x="4419" y="2530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3" name="Rectangle 897"/>
            <p:cNvSpPr>
              <a:spLocks noChangeArrowheads="1"/>
            </p:cNvSpPr>
            <p:nvPr/>
          </p:nvSpPr>
          <p:spPr bwMode="auto">
            <a:xfrm>
              <a:off x="4419" y="2552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4" name="Rectangle 898"/>
            <p:cNvSpPr>
              <a:spLocks noChangeArrowheads="1"/>
            </p:cNvSpPr>
            <p:nvPr/>
          </p:nvSpPr>
          <p:spPr bwMode="auto">
            <a:xfrm>
              <a:off x="4419" y="2119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5" name="Rectangle 899"/>
            <p:cNvSpPr>
              <a:spLocks noChangeArrowheads="1"/>
            </p:cNvSpPr>
            <p:nvPr/>
          </p:nvSpPr>
          <p:spPr bwMode="auto">
            <a:xfrm>
              <a:off x="4419" y="2141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6" name="Rectangle 900"/>
            <p:cNvSpPr>
              <a:spLocks noChangeArrowheads="1"/>
            </p:cNvSpPr>
            <p:nvPr/>
          </p:nvSpPr>
          <p:spPr bwMode="auto">
            <a:xfrm>
              <a:off x="4419" y="2161"/>
              <a:ext cx="102" cy="1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7" name="Oval 901"/>
            <p:cNvSpPr>
              <a:spLocks noChangeArrowheads="1"/>
            </p:cNvSpPr>
            <p:nvPr/>
          </p:nvSpPr>
          <p:spPr bwMode="auto">
            <a:xfrm>
              <a:off x="4439" y="2225"/>
              <a:ext cx="60" cy="60"/>
            </a:xfrm>
            <a:prstGeom prst="ellipse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8" name="Oval 902"/>
            <p:cNvSpPr>
              <a:spLocks noChangeArrowheads="1"/>
            </p:cNvSpPr>
            <p:nvPr/>
          </p:nvSpPr>
          <p:spPr bwMode="auto">
            <a:xfrm>
              <a:off x="4439" y="2303"/>
              <a:ext cx="60" cy="60"/>
            </a:xfrm>
            <a:prstGeom prst="ellipse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9" name="Oval 903"/>
            <p:cNvSpPr>
              <a:spLocks noChangeArrowheads="1"/>
            </p:cNvSpPr>
            <p:nvPr/>
          </p:nvSpPr>
          <p:spPr bwMode="auto">
            <a:xfrm>
              <a:off x="4439" y="2381"/>
              <a:ext cx="60" cy="61"/>
            </a:xfrm>
            <a:prstGeom prst="ellipse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53" name="Freeform 904"/>
            <p:cNvSpPr/>
            <p:nvPr/>
          </p:nvSpPr>
          <p:spPr>
            <a:xfrm>
              <a:off x="4262" y="2199"/>
              <a:ext cx="153" cy="401"/>
            </a:xfrm>
            <a:custGeom>
              <a:avLst/>
              <a:gdLst/>
              <a:ahLst/>
              <a:cxnLst>
                <a:cxn ang="0">
                  <a:pos x="0" y="389"/>
                </a:cxn>
                <a:cxn ang="0">
                  <a:pos x="36" y="401"/>
                </a:cxn>
                <a:cxn ang="0">
                  <a:pos x="153" y="10"/>
                </a:cxn>
                <a:cxn ang="0">
                  <a:pos x="117" y="0"/>
                </a:cxn>
                <a:cxn ang="0">
                  <a:pos x="0" y="389"/>
                </a:cxn>
              </a:cxnLst>
              <a:pathLst>
                <a:path w="153" h="401">
                  <a:moveTo>
                    <a:pt x="0" y="389"/>
                  </a:moveTo>
                  <a:lnTo>
                    <a:pt x="36" y="401"/>
                  </a:lnTo>
                  <a:lnTo>
                    <a:pt x="153" y="10"/>
                  </a:lnTo>
                  <a:lnTo>
                    <a:pt x="117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4" name="Freeform 905"/>
            <p:cNvSpPr/>
            <p:nvPr/>
          </p:nvSpPr>
          <p:spPr>
            <a:xfrm>
              <a:off x="4359" y="2263"/>
              <a:ext cx="38" cy="16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36" y="16"/>
                </a:cxn>
                <a:cxn ang="0">
                  <a:pos x="38" y="12"/>
                </a:cxn>
                <a:cxn ang="0">
                  <a:pos x="0" y="0"/>
                </a:cxn>
                <a:cxn ang="0">
                  <a:pos x="0" y="4"/>
                </a:cxn>
              </a:cxnLst>
              <a:pathLst>
                <a:path w="38" h="16">
                  <a:moveTo>
                    <a:pt x="0" y="4"/>
                  </a:moveTo>
                  <a:lnTo>
                    <a:pt x="36" y="16"/>
                  </a:lnTo>
                  <a:lnTo>
                    <a:pt x="38" y="1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5" name="Freeform 906"/>
            <p:cNvSpPr/>
            <p:nvPr/>
          </p:nvSpPr>
          <p:spPr>
            <a:xfrm>
              <a:off x="4312" y="2415"/>
              <a:ext cx="39" cy="17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37" y="17"/>
                </a:cxn>
                <a:cxn ang="0">
                  <a:pos x="39" y="11"/>
                </a:cxn>
                <a:cxn ang="0">
                  <a:pos x="2" y="0"/>
                </a:cxn>
                <a:cxn ang="0">
                  <a:pos x="0" y="4"/>
                </a:cxn>
              </a:cxnLst>
              <a:pathLst>
                <a:path w="39" h="17">
                  <a:moveTo>
                    <a:pt x="0" y="4"/>
                  </a:moveTo>
                  <a:lnTo>
                    <a:pt x="37" y="17"/>
                  </a:lnTo>
                  <a:lnTo>
                    <a:pt x="39" y="11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6" name="Freeform 907"/>
            <p:cNvSpPr/>
            <p:nvPr/>
          </p:nvSpPr>
          <p:spPr>
            <a:xfrm>
              <a:off x="4308" y="2430"/>
              <a:ext cx="39" cy="16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37" y="16"/>
                </a:cxn>
                <a:cxn ang="0">
                  <a:pos x="39" y="12"/>
                </a:cxn>
                <a:cxn ang="0">
                  <a:pos x="0" y="0"/>
                </a:cxn>
                <a:cxn ang="0">
                  <a:pos x="0" y="4"/>
                </a:cxn>
              </a:cxnLst>
              <a:pathLst>
                <a:path w="39" h="16">
                  <a:moveTo>
                    <a:pt x="0" y="4"/>
                  </a:moveTo>
                  <a:lnTo>
                    <a:pt x="37" y="16"/>
                  </a:lnTo>
                  <a:lnTo>
                    <a:pt x="39" y="1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7" name="Freeform 908"/>
            <p:cNvSpPr/>
            <p:nvPr/>
          </p:nvSpPr>
          <p:spPr>
            <a:xfrm>
              <a:off x="4302" y="2446"/>
              <a:ext cx="41" cy="1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39" y="14"/>
                </a:cxn>
                <a:cxn ang="0">
                  <a:pos x="41" y="10"/>
                </a:cxn>
                <a:cxn ang="0">
                  <a:pos x="2" y="0"/>
                </a:cxn>
                <a:cxn ang="0">
                  <a:pos x="0" y="4"/>
                </a:cxn>
              </a:cxnLst>
              <a:pathLst>
                <a:path w="41" h="14">
                  <a:moveTo>
                    <a:pt x="0" y="4"/>
                  </a:moveTo>
                  <a:lnTo>
                    <a:pt x="39" y="14"/>
                  </a:lnTo>
                  <a:lnTo>
                    <a:pt x="41" y="10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8" name="Freeform 909"/>
            <p:cNvSpPr/>
            <p:nvPr/>
          </p:nvSpPr>
          <p:spPr>
            <a:xfrm>
              <a:off x="4280" y="2474"/>
              <a:ext cx="40" cy="108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0" y="106"/>
                </a:cxn>
                <a:cxn ang="0">
                  <a:pos x="8" y="108"/>
                </a:cxn>
                <a:cxn ang="0">
                  <a:pos x="40" y="4"/>
                </a:cxn>
                <a:cxn ang="0">
                  <a:pos x="30" y="0"/>
                </a:cxn>
              </a:cxnLst>
              <a:pathLst>
                <a:path w="40" h="108">
                  <a:moveTo>
                    <a:pt x="30" y="0"/>
                  </a:moveTo>
                  <a:lnTo>
                    <a:pt x="0" y="106"/>
                  </a:lnTo>
                  <a:lnTo>
                    <a:pt x="8" y="108"/>
                  </a:lnTo>
                  <a:lnTo>
                    <a:pt x="40" y="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9" name="Freeform 910"/>
            <p:cNvSpPr/>
            <p:nvPr/>
          </p:nvSpPr>
          <p:spPr>
            <a:xfrm>
              <a:off x="4339" y="2319"/>
              <a:ext cx="32" cy="56"/>
            </a:xfrm>
            <a:custGeom>
              <a:avLst/>
              <a:gdLst/>
              <a:ahLst/>
              <a:cxnLst>
                <a:cxn ang="0">
                  <a:pos x="8" y="56"/>
                </a:cxn>
                <a:cxn ang="0">
                  <a:pos x="0" y="22"/>
                </a:cxn>
                <a:cxn ang="0">
                  <a:pos x="24" y="0"/>
                </a:cxn>
                <a:cxn ang="0">
                  <a:pos x="32" y="32"/>
                </a:cxn>
                <a:cxn ang="0">
                  <a:pos x="8" y="56"/>
                </a:cxn>
              </a:cxnLst>
              <a:pathLst>
                <a:path w="32" h="56">
                  <a:moveTo>
                    <a:pt x="8" y="56"/>
                  </a:moveTo>
                  <a:lnTo>
                    <a:pt x="0" y="22"/>
                  </a:lnTo>
                  <a:lnTo>
                    <a:pt x="24" y="0"/>
                  </a:lnTo>
                  <a:lnTo>
                    <a:pt x="32" y="32"/>
                  </a:lnTo>
                  <a:lnTo>
                    <a:pt x="8" y="56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60" name="Freeform 911"/>
            <p:cNvSpPr/>
            <p:nvPr/>
          </p:nvSpPr>
          <p:spPr>
            <a:xfrm>
              <a:off x="4072" y="2169"/>
              <a:ext cx="106" cy="433"/>
            </a:xfrm>
            <a:custGeom>
              <a:avLst/>
              <a:gdLst/>
              <a:ahLst/>
              <a:cxnLst>
                <a:cxn ang="0">
                  <a:pos x="104" y="433"/>
                </a:cxn>
                <a:cxn ang="0">
                  <a:pos x="106" y="0"/>
                </a:cxn>
                <a:cxn ang="0">
                  <a:pos x="0" y="0"/>
                </a:cxn>
                <a:cxn ang="0">
                  <a:pos x="0" y="433"/>
                </a:cxn>
                <a:cxn ang="0">
                  <a:pos x="104" y="433"/>
                </a:cxn>
              </a:cxnLst>
              <a:pathLst>
                <a:path w="106" h="433">
                  <a:moveTo>
                    <a:pt x="104" y="433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433"/>
                  </a:lnTo>
                  <a:lnTo>
                    <a:pt x="104" y="433"/>
                  </a:lnTo>
                  <a:close/>
                </a:path>
              </a:pathLst>
            </a:custGeom>
            <a:solidFill>
              <a:schemeClr val="accent2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8" name="Rectangle 912"/>
            <p:cNvSpPr>
              <a:spLocks noChangeArrowheads="1"/>
            </p:cNvSpPr>
            <p:nvPr/>
          </p:nvSpPr>
          <p:spPr bwMode="auto">
            <a:xfrm>
              <a:off x="4102" y="2195"/>
              <a:ext cx="44" cy="30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9" name="Rectangle 913"/>
            <p:cNvSpPr>
              <a:spLocks noChangeArrowheads="1"/>
            </p:cNvSpPr>
            <p:nvPr/>
          </p:nvSpPr>
          <p:spPr bwMode="auto">
            <a:xfrm>
              <a:off x="4102" y="2524"/>
              <a:ext cx="44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0" name="Rectangle 914"/>
            <p:cNvSpPr>
              <a:spLocks noChangeArrowheads="1"/>
            </p:cNvSpPr>
            <p:nvPr/>
          </p:nvSpPr>
          <p:spPr bwMode="auto">
            <a:xfrm>
              <a:off x="4102" y="2556"/>
              <a:ext cx="44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1" name="Rectangle 915"/>
            <p:cNvSpPr>
              <a:spLocks noChangeArrowheads="1"/>
            </p:cNvSpPr>
            <p:nvPr/>
          </p:nvSpPr>
          <p:spPr bwMode="auto">
            <a:xfrm>
              <a:off x="3916" y="2129"/>
              <a:ext cx="121" cy="473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2" name="Rectangle 916"/>
            <p:cNvSpPr>
              <a:spLocks noChangeArrowheads="1"/>
            </p:cNvSpPr>
            <p:nvPr/>
          </p:nvSpPr>
          <p:spPr bwMode="auto">
            <a:xfrm>
              <a:off x="3916" y="2257"/>
              <a:ext cx="121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3" name="Rectangle 917"/>
            <p:cNvSpPr>
              <a:spLocks noChangeArrowheads="1"/>
            </p:cNvSpPr>
            <p:nvPr/>
          </p:nvSpPr>
          <p:spPr bwMode="auto">
            <a:xfrm>
              <a:off x="3916" y="2468"/>
              <a:ext cx="121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67" name="Freeform 918"/>
            <p:cNvSpPr/>
            <p:nvPr/>
          </p:nvSpPr>
          <p:spPr>
            <a:xfrm>
              <a:off x="3932" y="2319"/>
              <a:ext cx="90" cy="64"/>
            </a:xfrm>
            <a:custGeom>
              <a:avLst/>
              <a:gdLst/>
              <a:ahLst/>
              <a:cxnLst>
                <a:cxn ang="0">
                  <a:pos x="46" y="64"/>
                </a:cxn>
                <a:cxn ang="0">
                  <a:pos x="90" y="30"/>
                </a:cxn>
                <a:cxn ang="0">
                  <a:pos x="46" y="0"/>
                </a:cxn>
                <a:cxn ang="0">
                  <a:pos x="0" y="32"/>
                </a:cxn>
                <a:cxn ang="0">
                  <a:pos x="46" y="64"/>
                </a:cxn>
              </a:cxnLst>
              <a:pathLst>
                <a:path w="90" h="64">
                  <a:moveTo>
                    <a:pt x="46" y="64"/>
                  </a:moveTo>
                  <a:lnTo>
                    <a:pt x="90" y="30"/>
                  </a:lnTo>
                  <a:lnTo>
                    <a:pt x="46" y="0"/>
                  </a:lnTo>
                  <a:lnTo>
                    <a:pt x="0" y="32"/>
                  </a:lnTo>
                  <a:lnTo>
                    <a:pt x="46" y="64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15" name="Rectangle 919"/>
            <p:cNvSpPr>
              <a:spLocks noChangeArrowheads="1"/>
            </p:cNvSpPr>
            <p:nvPr/>
          </p:nvSpPr>
          <p:spPr bwMode="auto">
            <a:xfrm>
              <a:off x="3620" y="2093"/>
              <a:ext cx="120" cy="509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6" name="Rectangle 920"/>
            <p:cNvSpPr>
              <a:spLocks noChangeArrowheads="1"/>
            </p:cNvSpPr>
            <p:nvPr/>
          </p:nvSpPr>
          <p:spPr bwMode="auto">
            <a:xfrm>
              <a:off x="3620" y="2133"/>
              <a:ext cx="120" cy="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7" name="Rectangle 921"/>
            <p:cNvSpPr>
              <a:spLocks noChangeArrowheads="1"/>
            </p:cNvSpPr>
            <p:nvPr/>
          </p:nvSpPr>
          <p:spPr bwMode="auto">
            <a:xfrm>
              <a:off x="3658" y="2171"/>
              <a:ext cx="44" cy="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8" name="Rectangle 922"/>
            <p:cNvSpPr>
              <a:spLocks noChangeArrowheads="1"/>
            </p:cNvSpPr>
            <p:nvPr/>
          </p:nvSpPr>
          <p:spPr bwMode="auto">
            <a:xfrm>
              <a:off x="3658" y="2241"/>
              <a:ext cx="44" cy="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9" name="Rectangle 923"/>
            <p:cNvSpPr>
              <a:spLocks noChangeArrowheads="1"/>
            </p:cNvSpPr>
            <p:nvPr/>
          </p:nvSpPr>
          <p:spPr bwMode="auto">
            <a:xfrm>
              <a:off x="3658" y="2313"/>
              <a:ext cx="44" cy="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0" name="Rectangle 924"/>
            <p:cNvSpPr>
              <a:spLocks noChangeArrowheads="1"/>
            </p:cNvSpPr>
            <p:nvPr/>
          </p:nvSpPr>
          <p:spPr bwMode="auto">
            <a:xfrm>
              <a:off x="3658" y="2385"/>
              <a:ext cx="44" cy="4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1" name="Rectangle 925"/>
            <p:cNvSpPr>
              <a:spLocks noChangeArrowheads="1"/>
            </p:cNvSpPr>
            <p:nvPr/>
          </p:nvSpPr>
          <p:spPr bwMode="auto">
            <a:xfrm>
              <a:off x="3658" y="2458"/>
              <a:ext cx="44" cy="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2" name="Rectangle 926"/>
            <p:cNvSpPr>
              <a:spLocks noChangeArrowheads="1"/>
            </p:cNvSpPr>
            <p:nvPr/>
          </p:nvSpPr>
          <p:spPr bwMode="auto">
            <a:xfrm>
              <a:off x="3620" y="2530"/>
              <a:ext cx="120" cy="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3" name="Rectangle 927"/>
            <p:cNvSpPr>
              <a:spLocks noChangeArrowheads="1"/>
            </p:cNvSpPr>
            <p:nvPr/>
          </p:nvSpPr>
          <p:spPr bwMode="auto">
            <a:xfrm>
              <a:off x="3620" y="2550"/>
              <a:ext cx="120" cy="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4" name="Rectangle 928"/>
            <p:cNvSpPr>
              <a:spLocks noChangeArrowheads="1"/>
            </p:cNvSpPr>
            <p:nvPr/>
          </p:nvSpPr>
          <p:spPr bwMode="auto">
            <a:xfrm>
              <a:off x="3620" y="2570"/>
              <a:ext cx="120" cy="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5" name="Rectangle 929"/>
            <p:cNvSpPr>
              <a:spLocks noChangeArrowheads="1"/>
            </p:cNvSpPr>
            <p:nvPr/>
          </p:nvSpPr>
          <p:spPr bwMode="auto">
            <a:xfrm>
              <a:off x="3772" y="2064"/>
              <a:ext cx="120" cy="53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6" name="Rectangle 930"/>
            <p:cNvSpPr>
              <a:spLocks noChangeArrowheads="1"/>
            </p:cNvSpPr>
            <p:nvPr/>
          </p:nvSpPr>
          <p:spPr bwMode="auto">
            <a:xfrm>
              <a:off x="3828" y="2064"/>
              <a:ext cx="8" cy="89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7" name="Rectangle 931"/>
            <p:cNvSpPr>
              <a:spLocks noChangeArrowheads="1"/>
            </p:cNvSpPr>
            <p:nvPr/>
          </p:nvSpPr>
          <p:spPr bwMode="auto">
            <a:xfrm>
              <a:off x="3828" y="2177"/>
              <a:ext cx="8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8" name="Rectangle 932"/>
            <p:cNvSpPr>
              <a:spLocks noChangeArrowheads="1"/>
            </p:cNvSpPr>
            <p:nvPr/>
          </p:nvSpPr>
          <p:spPr bwMode="auto">
            <a:xfrm>
              <a:off x="3828" y="2289"/>
              <a:ext cx="8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9" name="Rectangle 933"/>
            <p:cNvSpPr>
              <a:spLocks noChangeArrowheads="1"/>
            </p:cNvSpPr>
            <p:nvPr/>
          </p:nvSpPr>
          <p:spPr bwMode="auto">
            <a:xfrm>
              <a:off x="3828" y="2401"/>
              <a:ext cx="8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0" name="Rectangle 934"/>
            <p:cNvSpPr>
              <a:spLocks noChangeArrowheads="1"/>
            </p:cNvSpPr>
            <p:nvPr/>
          </p:nvSpPr>
          <p:spPr bwMode="auto">
            <a:xfrm>
              <a:off x="3828" y="2514"/>
              <a:ext cx="8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1" name="Rectangle 935"/>
            <p:cNvSpPr>
              <a:spLocks noChangeArrowheads="1"/>
            </p:cNvSpPr>
            <p:nvPr/>
          </p:nvSpPr>
          <p:spPr bwMode="auto">
            <a:xfrm>
              <a:off x="3536" y="2215"/>
              <a:ext cx="47" cy="387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2" name="Rectangle 936"/>
            <p:cNvSpPr>
              <a:spLocks noChangeArrowheads="1"/>
            </p:cNvSpPr>
            <p:nvPr/>
          </p:nvSpPr>
          <p:spPr bwMode="auto">
            <a:xfrm>
              <a:off x="3536" y="2534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3" name="Rectangle 937"/>
            <p:cNvSpPr>
              <a:spLocks noChangeArrowheads="1"/>
            </p:cNvSpPr>
            <p:nvPr/>
          </p:nvSpPr>
          <p:spPr bwMode="auto">
            <a:xfrm>
              <a:off x="3536" y="2550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4" name="Rectangle 938"/>
            <p:cNvSpPr>
              <a:spLocks noChangeArrowheads="1"/>
            </p:cNvSpPr>
            <p:nvPr/>
          </p:nvSpPr>
          <p:spPr bwMode="auto">
            <a:xfrm>
              <a:off x="3536" y="2566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" name="Rectangle 939"/>
            <p:cNvSpPr>
              <a:spLocks noChangeArrowheads="1"/>
            </p:cNvSpPr>
            <p:nvPr/>
          </p:nvSpPr>
          <p:spPr bwMode="auto">
            <a:xfrm>
              <a:off x="3536" y="2253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" name="Rectangle 940"/>
            <p:cNvSpPr>
              <a:spLocks noChangeArrowheads="1"/>
            </p:cNvSpPr>
            <p:nvPr/>
          </p:nvSpPr>
          <p:spPr bwMode="auto">
            <a:xfrm>
              <a:off x="3536" y="2269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" name="Rectangle 941"/>
            <p:cNvSpPr>
              <a:spLocks noChangeArrowheads="1"/>
            </p:cNvSpPr>
            <p:nvPr/>
          </p:nvSpPr>
          <p:spPr bwMode="auto">
            <a:xfrm>
              <a:off x="3536" y="2283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8" name="Rectangle 942"/>
            <p:cNvSpPr>
              <a:spLocks noChangeArrowheads="1"/>
            </p:cNvSpPr>
            <p:nvPr/>
          </p:nvSpPr>
          <p:spPr bwMode="auto">
            <a:xfrm>
              <a:off x="3398" y="2066"/>
              <a:ext cx="102" cy="537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9" name="Rectangle 943"/>
            <p:cNvSpPr>
              <a:spLocks noChangeArrowheads="1"/>
            </p:cNvSpPr>
            <p:nvPr/>
          </p:nvSpPr>
          <p:spPr bwMode="auto">
            <a:xfrm>
              <a:off x="3398" y="2155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0" name="Rectangle 944"/>
            <p:cNvSpPr>
              <a:spLocks noChangeArrowheads="1"/>
            </p:cNvSpPr>
            <p:nvPr/>
          </p:nvSpPr>
          <p:spPr bwMode="auto">
            <a:xfrm>
              <a:off x="3398" y="2365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1" name="Rectangle 945"/>
            <p:cNvSpPr>
              <a:spLocks noChangeArrowheads="1"/>
            </p:cNvSpPr>
            <p:nvPr/>
          </p:nvSpPr>
          <p:spPr bwMode="auto">
            <a:xfrm>
              <a:off x="3398" y="2385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2" name="Rectangle 946"/>
            <p:cNvSpPr>
              <a:spLocks noChangeArrowheads="1"/>
            </p:cNvSpPr>
            <p:nvPr/>
          </p:nvSpPr>
          <p:spPr bwMode="auto">
            <a:xfrm>
              <a:off x="3398" y="2405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3" name="Rectangle 947"/>
            <p:cNvSpPr>
              <a:spLocks noChangeArrowheads="1"/>
            </p:cNvSpPr>
            <p:nvPr/>
          </p:nvSpPr>
          <p:spPr bwMode="auto">
            <a:xfrm>
              <a:off x="3436" y="2440"/>
              <a:ext cx="24" cy="14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97" name="Freeform 948"/>
            <p:cNvSpPr>
              <a:spLocks noEditPoints="1"/>
            </p:cNvSpPr>
            <p:nvPr/>
          </p:nvSpPr>
          <p:spPr>
            <a:xfrm>
              <a:off x="3412" y="2233"/>
              <a:ext cx="72" cy="60"/>
            </a:xfrm>
            <a:custGeom>
              <a:avLst/>
              <a:gdLst/>
              <a:ahLst/>
              <a:cxnLst>
                <a:cxn ang="0">
                  <a:pos x="36" y="60"/>
                </a:cxn>
                <a:cxn ang="0">
                  <a:pos x="0" y="30"/>
                </a:cxn>
                <a:cxn ang="0">
                  <a:pos x="36" y="0"/>
                </a:cxn>
                <a:cxn ang="0">
                  <a:pos x="72" y="30"/>
                </a:cxn>
                <a:cxn ang="0">
                  <a:pos x="36" y="60"/>
                </a:cxn>
                <a:cxn ang="0">
                  <a:pos x="20" y="30"/>
                </a:cxn>
                <a:cxn ang="0">
                  <a:pos x="36" y="44"/>
                </a:cxn>
                <a:cxn ang="0">
                  <a:pos x="52" y="30"/>
                </a:cxn>
                <a:cxn ang="0">
                  <a:pos x="36" y="18"/>
                </a:cxn>
                <a:cxn ang="0">
                  <a:pos x="20" y="30"/>
                </a:cxn>
              </a:cxnLst>
              <a:pathLst>
                <a:path w="72" h="60">
                  <a:moveTo>
                    <a:pt x="36" y="60"/>
                  </a:moveTo>
                  <a:lnTo>
                    <a:pt x="0" y="30"/>
                  </a:lnTo>
                  <a:lnTo>
                    <a:pt x="36" y="0"/>
                  </a:lnTo>
                  <a:lnTo>
                    <a:pt x="72" y="30"/>
                  </a:lnTo>
                  <a:lnTo>
                    <a:pt x="36" y="60"/>
                  </a:lnTo>
                  <a:close/>
                  <a:moveTo>
                    <a:pt x="20" y="30"/>
                  </a:moveTo>
                  <a:lnTo>
                    <a:pt x="36" y="44"/>
                  </a:lnTo>
                  <a:lnTo>
                    <a:pt x="52" y="30"/>
                  </a:lnTo>
                  <a:lnTo>
                    <a:pt x="36" y="18"/>
                  </a:lnTo>
                  <a:lnTo>
                    <a:pt x="20" y="30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245" name="Rectangle 4"/>
          <p:cNvSpPr>
            <a:spLocks noChangeArrowheads="1"/>
          </p:cNvSpPr>
          <p:nvPr/>
        </p:nvSpPr>
        <p:spPr bwMode="auto">
          <a:xfrm>
            <a:off x="0" y="3122613"/>
            <a:ext cx="12349163" cy="180181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6638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31210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5782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40354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marL="0" marR="0" lvl="0" indent="0" algn="l" defTabSz="1219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52448" y="3422018"/>
            <a:ext cx="9443949" cy="120362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6" name="日期占位符 2"/>
          <p:cNvSpPr>
            <a:spLocks noGrp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7" name="页脚占位符 3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8" name="灯片编号占位符 4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90E2536-AFAD-48C8-A99D-F5E3D510C655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矩形 4"/>
          <p:cNvSpPr/>
          <p:nvPr userDrawn="1"/>
        </p:nvSpPr>
        <p:spPr>
          <a:xfrm>
            <a:off x="0" y="0"/>
            <a:ext cx="12349163" cy="104775"/>
          </a:xfrm>
          <a:prstGeom prst="rect">
            <a:avLst/>
          </a:prstGeom>
          <a:solidFill>
            <a:srgbClr val="004892"/>
          </a:solidFill>
          <a:ln w="9525">
            <a:noFill/>
          </a:ln>
        </p:spPr>
        <p:txBody>
          <a:bodyPr/>
          <a:p>
            <a:pPr lvl="0"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  <p:pic>
        <p:nvPicPr>
          <p:cNvPr id="8196" name="图形 5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900" y="0"/>
            <a:ext cx="1247775" cy="742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5938" y="709613"/>
            <a:ext cx="11114087" cy="115887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</p:spTree>
  </p:cSld>
  <p:clrMapOvr>
    <a:masterClrMapping/>
  </p:clrMapOvr>
  <p:transition spd="med"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8" name="Group 44"/>
          <p:cNvGrpSpPr/>
          <p:nvPr/>
        </p:nvGrpSpPr>
        <p:grpSpPr>
          <a:xfrm>
            <a:off x="0" y="300038"/>
            <a:ext cx="1117600" cy="673100"/>
            <a:chOff x="0" y="168"/>
            <a:chExt cx="239" cy="144"/>
          </a:xfrm>
        </p:grpSpPr>
        <p:sp>
          <p:nvSpPr>
            <p:cNvPr id="8" name="Freeform 45"/>
            <p:cNvSpPr/>
            <p:nvPr/>
          </p:nvSpPr>
          <p:spPr bwMode="auto">
            <a:xfrm>
              <a:off x="0" y="168"/>
              <a:ext cx="239" cy="144"/>
            </a:xfrm>
            <a:custGeom>
              <a:avLst/>
              <a:gdLst>
                <a:gd name="T0" fmla="*/ 71 w 101"/>
                <a:gd name="T1" fmla="*/ 0 h 61"/>
                <a:gd name="T2" fmla="*/ 0 w 101"/>
                <a:gd name="T3" fmla="*/ 0 h 61"/>
                <a:gd name="T4" fmla="*/ 0 w 101"/>
                <a:gd name="T5" fmla="*/ 61 h 61"/>
                <a:gd name="T6" fmla="*/ 71 w 101"/>
                <a:gd name="T7" fmla="*/ 61 h 61"/>
                <a:gd name="T8" fmla="*/ 101 w 101"/>
                <a:gd name="T9" fmla="*/ 31 h 61"/>
                <a:gd name="T10" fmla="*/ 71 w 101"/>
                <a:gd name="T1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" h="61">
                  <a:moveTo>
                    <a:pt x="7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87" y="61"/>
                    <a:pt x="101" y="47"/>
                    <a:pt x="101" y="31"/>
                  </a:cubicBezTo>
                  <a:cubicBezTo>
                    <a:pt x="101" y="14"/>
                    <a:pt x="87" y="0"/>
                    <a:pt x="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12185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2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黑体" panose="02010609060101010101" pitchFamily="49" charset="-122"/>
                <a:cs typeface="+mn-cs"/>
              </a:endParaRPr>
            </a:p>
          </p:txBody>
        </p:sp>
        <p:sp>
          <p:nvSpPr>
            <p:cNvPr id="9" name="Oval 46"/>
            <p:cNvSpPr>
              <a:spLocks noChangeArrowheads="1"/>
            </p:cNvSpPr>
            <p:nvPr/>
          </p:nvSpPr>
          <p:spPr bwMode="auto">
            <a:xfrm>
              <a:off x="107" y="180"/>
              <a:ext cx="123" cy="123"/>
            </a:xfrm>
            <a:prstGeom prst="ellipse">
              <a:avLst/>
            </a:prstGeom>
            <a:solidFill>
              <a:schemeClr val="accent6"/>
            </a:solidFill>
            <a:ln w="9525">
              <a:solidFill>
                <a:schemeClr val="accent6"/>
              </a:solidFill>
              <a:round/>
            </a:ln>
          </p:spPr>
          <p:txBody>
            <a:bodyPr/>
            <a:lstStyle/>
            <a:p>
              <a:pPr marL="0" marR="0" lvl="0" indent="0" algn="l" defTabSz="12185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2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黑体" panose="02010609060101010101" pitchFamily="49" charset="-122"/>
                <a:cs typeface="+mn-cs"/>
              </a:endParaRPr>
            </a:p>
          </p:txBody>
        </p:sp>
      </p:grpSp>
      <p:sp>
        <p:nvSpPr>
          <p:cNvPr id="10" name="Freeform 47"/>
          <p:cNvSpPr>
            <a:spLocks noEditPoints="1"/>
          </p:cNvSpPr>
          <p:nvPr/>
        </p:nvSpPr>
        <p:spPr bwMode="auto">
          <a:xfrm>
            <a:off x="633413" y="490538"/>
            <a:ext cx="307975" cy="295275"/>
          </a:xfrm>
          <a:custGeom>
            <a:avLst/>
            <a:gdLst>
              <a:gd name="T0" fmla="*/ 20 w 99"/>
              <a:gd name="T1" fmla="*/ 37 h 98"/>
              <a:gd name="T2" fmla="*/ 21 w 99"/>
              <a:gd name="T3" fmla="*/ 28 h 98"/>
              <a:gd name="T4" fmla="*/ 25 w 99"/>
              <a:gd name="T5" fmla="*/ 24 h 98"/>
              <a:gd name="T6" fmla="*/ 29 w 99"/>
              <a:gd name="T7" fmla="*/ 21 h 98"/>
              <a:gd name="T8" fmla="*/ 37 w 99"/>
              <a:gd name="T9" fmla="*/ 19 h 98"/>
              <a:gd name="T10" fmla="*/ 32 w 99"/>
              <a:gd name="T11" fmla="*/ 25 h 98"/>
              <a:gd name="T12" fmla="*/ 25 w 99"/>
              <a:gd name="T13" fmla="*/ 31 h 98"/>
              <a:gd name="T14" fmla="*/ 79 w 99"/>
              <a:gd name="T15" fmla="*/ 73 h 98"/>
              <a:gd name="T16" fmla="*/ 97 w 99"/>
              <a:gd name="T17" fmla="*/ 91 h 98"/>
              <a:gd name="T18" fmla="*/ 91 w 99"/>
              <a:gd name="T19" fmla="*/ 96 h 98"/>
              <a:gd name="T20" fmla="*/ 62 w 99"/>
              <a:gd name="T21" fmla="*/ 86 h 98"/>
              <a:gd name="T22" fmla="*/ 28 w 99"/>
              <a:gd name="T23" fmla="*/ 86 h 98"/>
              <a:gd name="T24" fmla="*/ 14 w 99"/>
              <a:gd name="T25" fmla="*/ 76 h 98"/>
              <a:gd name="T26" fmla="*/ 4 w 99"/>
              <a:gd name="T27" fmla="*/ 62 h 98"/>
              <a:gd name="T28" fmla="*/ 0 w 99"/>
              <a:gd name="T29" fmla="*/ 45 h 98"/>
              <a:gd name="T30" fmla="*/ 14 w 99"/>
              <a:gd name="T31" fmla="*/ 13 h 98"/>
              <a:gd name="T32" fmla="*/ 62 w 99"/>
              <a:gd name="T33" fmla="*/ 3 h 98"/>
              <a:gd name="T34" fmla="*/ 77 w 99"/>
              <a:gd name="T35" fmla="*/ 13 h 98"/>
              <a:gd name="T36" fmla="*/ 86 w 99"/>
              <a:gd name="T37" fmla="*/ 28 h 98"/>
              <a:gd name="T38" fmla="*/ 90 w 99"/>
              <a:gd name="T39" fmla="*/ 45 h 98"/>
              <a:gd name="T40" fmla="*/ 79 w 99"/>
              <a:gd name="T41" fmla="*/ 73 h 98"/>
              <a:gd name="T42" fmla="*/ 59 w 99"/>
              <a:gd name="T43" fmla="*/ 11 h 98"/>
              <a:gd name="T44" fmla="*/ 19 w 99"/>
              <a:gd name="T45" fmla="*/ 19 h 98"/>
              <a:gd name="T46" fmla="*/ 9 w 99"/>
              <a:gd name="T47" fmla="*/ 45 h 98"/>
              <a:gd name="T48" fmla="*/ 11 w 99"/>
              <a:gd name="T49" fmla="*/ 58 h 98"/>
              <a:gd name="T50" fmla="*/ 19 w 99"/>
              <a:gd name="T51" fmla="*/ 70 h 98"/>
              <a:gd name="T52" fmla="*/ 31 w 99"/>
              <a:gd name="T53" fmla="*/ 78 h 98"/>
              <a:gd name="T54" fmla="*/ 45 w 99"/>
              <a:gd name="T55" fmla="*/ 81 h 98"/>
              <a:gd name="T56" fmla="*/ 71 w 99"/>
              <a:gd name="T57" fmla="*/ 70 h 98"/>
              <a:gd name="T58" fmla="*/ 71 w 99"/>
              <a:gd name="T59" fmla="*/ 70 h 98"/>
              <a:gd name="T60" fmla="*/ 81 w 99"/>
              <a:gd name="T61" fmla="*/ 45 h 98"/>
              <a:gd name="T62" fmla="*/ 79 w 99"/>
              <a:gd name="T63" fmla="*/ 31 h 98"/>
              <a:gd name="T64" fmla="*/ 71 w 99"/>
              <a:gd name="T65" fmla="*/ 19 h 98"/>
              <a:gd name="T66" fmla="*/ 69 w 99"/>
              <a:gd name="T67" fmla="*/ 45 h 98"/>
              <a:gd name="T68" fmla="*/ 71 w 99"/>
              <a:gd name="T69" fmla="*/ 42 h 98"/>
              <a:gd name="T70" fmla="*/ 72 w 99"/>
              <a:gd name="T71" fmla="*/ 56 h 98"/>
              <a:gd name="T72" fmla="*/ 65 w 99"/>
              <a:gd name="T73" fmla="*/ 65 h 98"/>
              <a:gd name="T74" fmla="*/ 45 w 99"/>
              <a:gd name="T75" fmla="*/ 73 h 98"/>
              <a:gd name="T76" fmla="*/ 45 w 99"/>
              <a:gd name="T77" fmla="*/ 69 h 98"/>
              <a:gd name="T78" fmla="*/ 62 w 99"/>
              <a:gd name="T79" fmla="*/ 61 h 98"/>
              <a:gd name="T80" fmla="*/ 67 w 99"/>
              <a:gd name="T81" fmla="*/ 54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" h="98">
                <a:moveTo>
                  <a:pt x="23" y="35"/>
                </a:moveTo>
                <a:cubicBezTo>
                  <a:pt x="22" y="36"/>
                  <a:pt x="21" y="37"/>
                  <a:pt x="20" y="37"/>
                </a:cubicBezTo>
                <a:cubicBezTo>
                  <a:pt x="19" y="36"/>
                  <a:pt x="18" y="35"/>
                  <a:pt x="18" y="33"/>
                </a:cubicBezTo>
                <a:cubicBezTo>
                  <a:pt x="19" y="32"/>
                  <a:pt x="20" y="30"/>
                  <a:pt x="21" y="28"/>
                </a:cubicBezTo>
                <a:cubicBezTo>
                  <a:pt x="22" y="27"/>
                  <a:pt x="23" y="25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3"/>
                  <a:pt x="27" y="22"/>
                  <a:pt x="29" y="21"/>
                </a:cubicBezTo>
                <a:cubicBezTo>
                  <a:pt x="30" y="20"/>
                  <a:pt x="32" y="19"/>
                  <a:pt x="34" y="18"/>
                </a:cubicBezTo>
                <a:cubicBezTo>
                  <a:pt x="35" y="17"/>
                  <a:pt x="37" y="18"/>
                  <a:pt x="37" y="19"/>
                </a:cubicBezTo>
                <a:cubicBezTo>
                  <a:pt x="38" y="21"/>
                  <a:pt x="37" y="22"/>
                  <a:pt x="36" y="22"/>
                </a:cubicBezTo>
                <a:cubicBezTo>
                  <a:pt x="34" y="23"/>
                  <a:pt x="33" y="24"/>
                  <a:pt x="32" y="25"/>
                </a:cubicBezTo>
                <a:cubicBezTo>
                  <a:pt x="30" y="26"/>
                  <a:pt x="29" y="26"/>
                  <a:pt x="28" y="28"/>
                </a:cubicBezTo>
                <a:cubicBezTo>
                  <a:pt x="27" y="29"/>
                  <a:pt x="26" y="30"/>
                  <a:pt x="25" y="31"/>
                </a:cubicBezTo>
                <a:cubicBezTo>
                  <a:pt x="24" y="32"/>
                  <a:pt x="24" y="34"/>
                  <a:pt x="23" y="35"/>
                </a:cubicBezTo>
                <a:close/>
                <a:moveTo>
                  <a:pt x="79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97" y="91"/>
                  <a:pt x="97" y="91"/>
                  <a:pt x="97" y="91"/>
                </a:cubicBezTo>
                <a:cubicBezTo>
                  <a:pt x="99" y="92"/>
                  <a:pt x="99" y="95"/>
                  <a:pt x="97" y="96"/>
                </a:cubicBezTo>
                <a:cubicBezTo>
                  <a:pt x="95" y="98"/>
                  <a:pt x="93" y="98"/>
                  <a:pt x="91" y="96"/>
                </a:cubicBezTo>
                <a:cubicBezTo>
                  <a:pt x="74" y="79"/>
                  <a:pt x="74" y="79"/>
                  <a:pt x="74" y="79"/>
                </a:cubicBezTo>
                <a:cubicBezTo>
                  <a:pt x="70" y="82"/>
                  <a:pt x="66" y="84"/>
                  <a:pt x="62" y="86"/>
                </a:cubicBezTo>
                <a:cubicBezTo>
                  <a:pt x="57" y="88"/>
                  <a:pt x="51" y="89"/>
                  <a:pt x="45" y="89"/>
                </a:cubicBezTo>
                <a:cubicBezTo>
                  <a:pt x="39" y="89"/>
                  <a:pt x="33" y="88"/>
                  <a:pt x="28" y="86"/>
                </a:cubicBezTo>
                <a:cubicBezTo>
                  <a:pt x="28" y="86"/>
                  <a:pt x="28" y="86"/>
                  <a:pt x="28" y="86"/>
                </a:cubicBezTo>
                <a:cubicBezTo>
                  <a:pt x="23" y="83"/>
                  <a:pt x="18" y="80"/>
                  <a:pt x="14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9" y="72"/>
                  <a:pt x="6" y="67"/>
                  <a:pt x="4" y="62"/>
                </a:cubicBezTo>
                <a:cubicBezTo>
                  <a:pt x="4" y="61"/>
                  <a:pt x="4" y="61"/>
                  <a:pt x="4" y="61"/>
                </a:cubicBezTo>
                <a:cubicBezTo>
                  <a:pt x="2" y="56"/>
                  <a:pt x="0" y="50"/>
                  <a:pt x="0" y="45"/>
                </a:cubicBezTo>
                <a:cubicBezTo>
                  <a:pt x="0" y="39"/>
                  <a:pt x="2" y="33"/>
                  <a:pt x="4" y="28"/>
                </a:cubicBezTo>
                <a:cubicBezTo>
                  <a:pt x="6" y="22"/>
                  <a:pt x="9" y="17"/>
                  <a:pt x="14" y="13"/>
                </a:cubicBezTo>
                <a:cubicBezTo>
                  <a:pt x="22" y="5"/>
                  <a:pt x="33" y="0"/>
                  <a:pt x="45" y="0"/>
                </a:cubicBezTo>
                <a:cubicBezTo>
                  <a:pt x="51" y="0"/>
                  <a:pt x="57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8" y="6"/>
                  <a:pt x="72" y="9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81" y="17"/>
                  <a:pt x="84" y="22"/>
                  <a:pt x="86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8" y="33"/>
                  <a:pt x="90" y="39"/>
                  <a:pt x="90" y="45"/>
                </a:cubicBezTo>
                <a:cubicBezTo>
                  <a:pt x="90" y="51"/>
                  <a:pt x="88" y="56"/>
                  <a:pt x="86" y="62"/>
                </a:cubicBezTo>
                <a:cubicBezTo>
                  <a:pt x="85" y="66"/>
                  <a:pt x="82" y="70"/>
                  <a:pt x="79" y="73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5" y="9"/>
                  <a:pt x="50" y="8"/>
                  <a:pt x="45" y="8"/>
                </a:cubicBezTo>
                <a:cubicBezTo>
                  <a:pt x="35" y="8"/>
                  <a:pt x="26" y="12"/>
                  <a:pt x="19" y="19"/>
                </a:cubicBezTo>
                <a:cubicBezTo>
                  <a:pt x="16" y="22"/>
                  <a:pt x="13" y="26"/>
                  <a:pt x="11" y="31"/>
                </a:cubicBezTo>
                <a:cubicBezTo>
                  <a:pt x="10" y="35"/>
                  <a:pt x="9" y="40"/>
                  <a:pt x="9" y="45"/>
                </a:cubicBezTo>
                <a:cubicBezTo>
                  <a:pt x="9" y="49"/>
                  <a:pt x="10" y="54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3" y="63"/>
                  <a:pt x="16" y="67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3" y="74"/>
                  <a:pt x="27" y="76"/>
                  <a:pt x="31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5" y="80"/>
                  <a:pt x="40" y="81"/>
                  <a:pt x="45" y="81"/>
                </a:cubicBezTo>
                <a:cubicBezTo>
                  <a:pt x="50" y="81"/>
                  <a:pt x="55" y="80"/>
                  <a:pt x="59" y="78"/>
                </a:cubicBezTo>
                <a:cubicBezTo>
                  <a:pt x="63" y="76"/>
                  <a:pt x="67" y="74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4" y="67"/>
                  <a:pt x="77" y="63"/>
                  <a:pt x="79" y="58"/>
                </a:cubicBezTo>
                <a:cubicBezTo>
                  <a:pt x="80" y="54"/>
                  <a:pt x="81" y="49"/>
                  <a:pt x="81" y="45"/>
                </a:cubicBezTo>
                <a:cubicBezTo>
                  <a:pt x="81" y="40"/>
                  <a:pt x="81" y="35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7" y="26"/>
                  <a:pt x="74" y="22"/>
                  <a:pt x="71" y="19"/>
                </a:cubicBezTo>
                <a:cubicBezTo>
                  <a:pt x="71" y="19"/>
                  <a:pt x="71" y="19"/>
                  <a:pt x="71" y="19"/>
                </a:cubicBezTo>
                <a:cubicBezTo>
                  <a:pt x="67" y="15"/>
                  <a:pt x="63" y="13"/>
                  <a:pt x="59" y="11"/>
                </a:cubicBezTo>
                <a:close/>
                <a:moveTo>
                  <a:pt x="69" y="45"/>
                </a:moveTo>
                <a:cubicBezTo>
                  <a:pt x="69" y="45"/>
                  <a:pt x="69" y="45"/>
                  <a:pt x="69" y="45"/>
                </a:cubicBezTo>
                <a:cubicBezTo>
                  <a:pt x="69" y="43"/>
                  <a:pt x="70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48"/>
                  <a:pt x="73" y="52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9"/>
                  <a:pt x="68" y="62"/>
                  <a:pt x="65" y="65"/>
                </a:cubicBezTo>
                <a:cubicBezTo>
                  <a:pt x="63" y="68"/>
                  <a:pt x="59" y="70"/>
                  <a:pt x="56" y="71"/>
                </a:cubicBezTo>
                <a:cubicBezTo>
                  <a:pt x="53" y="73"/>
                  <a:pt x="49" y="73"/>
                  <a:pt x="45" y="73"/>
                </a:cubicBezTo>
                <a:cubicBezTo>
                  <a:pt x="44" y="73"/>
                  <a:pt x="43" y="72"/>
                  <a:pt x="43" y="71"/>
                </a:cubicBezTo>
                <a:cubicBezTo>
                  <a:pt x="43" y="70"/>
                  <a:pt x="44" y="69"/>
                  <a:pt x="45" y="69"/>
                </a:cubicBezTo>
                <a:cubicBezTo>
                  <a:pt x="48" y="69"/>
                  <a:pt x="51" y="68"/>
                  <a:pt x="54" y="67"/>
                </a:cubicBezTo>
                <a:cubicBezTo>
                  <a:pt x="57" y="65"/>
                  <a:pt x="60" y="64"/>
                  <a:pt x="62" y="61"/>
                </a:cubicBezTo>
                <a:cubicBezTo>
                  <a:pt x="64" y="59"/>
                  <a:pt x="66" y="57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1"/>
                  <a:pt x="69" y="48"/>
                  <a:pt x="69" y="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86146" y="205266"/>
            <a:ext cx="9177769" cy="875360"/>
          </a:xfrm>
        </p:spPr>
        <p:txBody>
          <a:bodyPr lIns="90000" tIns="46800" rIns="90000" bIns="46800"/>
          <a:lstStyle>
            <a:lvl1pPr>
              <a:defRPr sz="2835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586146" y="1195110"/>
            <a:ext cx="9188708" cy="4588345"/>
          </a:xfrm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marL="0" indent="0">
              <a:buNone/>
              <a:defRPr sz="4460"/>
            </a:lvl1pPr>
            <a:lvl2pPr marL="617855" indent="0">
              <a:buNone/>
              <a:defRPr sz="3785"/>
            </a:lvl2pPr>
            <a:lvl3pPr marL="1235075" indent="0">
              <a:buNone/>
              <a:defRPr sz="3240"/>
            </a:lvl3pPr>
            <a:lvl4pPr marL="1852930" indent="0">
              <a:buNone/>
              <a:defRPr sz="2700"/>
            </a:lvl4pPr>
            <a:lvl5pPr marL="2470150" indent="0">
              <a:buNone/>
              <a:defRPr sz="2700"/>
            </a:lvl5pPr>
            <a:lvl6pPr marL="3088005" indent="0">
              <a:buNone/>
              <a:defRPr sz="2700"/>
            </a:lvl6pPr>
            <a:lvl7pPr marL="3705860" indent="0">
              <a:buNone/>
              <a:defRPr sz="2700"/>
            </a:lvl7pPr>
            <a:lvl8pPr marL="4323080" indent="0">
              <a:buNone/>
              <a:defRPr sz="2700"/>
            </a:lvl8pPr>
            <a:lvl9pPr marL="4940935" indent="0">
              <a:buNone/>
              <a:defRPr sz="27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4460" b="0" i="0" u="none" strike="noStrike" kern="1200" cap="none" spc="0" normalizeH="0" baseline="0" noProof="1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575207" y="5887100"/>
            <a:ext cx="9188708" cy="605457"/>
          </a:xfrm>
        </p:spPr>
        <p:txBody>
          <a:bodyPr/>
          <a:lstStyle>
            <a:lvl1pPr marL="0" indent="0">
              <a:buNone/>
              <a:defRPr sz="1825"/>
            </a:lvl1pPr>
            <a:lvl2pPr marL="617855" indent="0">
              <a:buNone/>
              <a:defRPr sz="1890"/>
            </a:lvl2pPr>
            <a:lvl3pPr marL="1235075" indent="0">
              <a:buNone/>
              <a:defRPr sz="1620"/>
            </a:lvl3pPr>
            <a:lvl4pPr marL="1852930" indent="0">
              <a:buNone/>
              <a:defRPr sz="1355"/>
            </a:lvl4pPr>
            <a:lvl5pPr marL="2470150" indent="0">
              <a:buNone/>
              <a:defRPr sz="1355"/>
            </a:lvl5pPr>
            <a:lvl6pPr marL="3088005" indent="0">
              <a:buNone/>
              <a:defRPr sz="1355"/>
            </a:lvl6pPr>
            <a:lvl7pPr marL="3705860" indent="0">
              <a:buNone/>
              <a:defRPr sz="1355"/>
            </a:lvl7pPr>
            <a:lvl8pPr marL="4323080" indent="0">
              <a:buNone/>
              <a:defRPr sz="1355"/>
            </a:lvl8pPr>
            <a:lvl9pPr marL="4940935" indent="0">
              <a:buNone/>
              <a:defRPr sz="1355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27B50D-6E36-4605-9E07-4DEFE424845D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477223" y="278871"/>
            <a:ext cx="1254180" cy="5927075"/>
          </a:xfrm>
        </p:spPr>
        <p:txBody>
          <a:bodyPr vert="eaVert" anchorCtr="1">
            <a:noAutofit/>
          </a:bodyPr>
          <a:lstStyle>
            <a:lvl1pPr>
              <a:defRPr sz="2835">
                <a:solidFill>
                  <a:schemeClr val="accent1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7441" y="278871"/>
            <a:ext cx="9657183" cy="5927075"/>
          </a:xfrm>
        </p:spPr>
        <p:txBody>
          <a:bodyPr vert="eaVert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17442" y="424145"/>
            <a:ext cx="11113961" cy="5703948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5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6"/>
          </p:nvPr>
        </p:nvSpPr>
        <p:spPr/>
        <p:txBody>
          <a:bodyPr/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成组"/>
          <p:cNvGrpSpPr/>
          <p:nvPr/>
        </p:nvGrpSpPr>
        <p:grpSpPr>
          <a:xfrm>
            <a:off x="0" y="300038"/>
            <a:ext cx="1117600" cy="673100"/>
            <a:chOff x="0" y="0"/>
            <a:chExt cx="1117600" cy="673100"/>
          </a:xfrm>
        </p:grpSpPr>
        <p:sp>
          <p:nvSpPr>
            <p:cNvPr id="25607" name="形状"/>
            <p:cNvSpPr/>
            <p:nvPr/>
          </p:nvSpPr>
          <p:spPr>
            <a:xfrm>
              <a:off x="0" y="0"/>
              <a:ext cx="1117600" cy="673100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pathLst>
                <a:path w="21600" h="21600">
                  <a:moveTo>
                    <a:pt x="1518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5184" y="21600"/>
                    <a:pt x="15184" y="21600"/>
                    <a:pt x="15184" y="21600"/>
                  </a:cubicBezTo>
                  <a:cubicBezTo>
                    <a:pt x="18606" y="21600"/>
                    <a:pt x="21600" y="16643"/>
                    <a:pt x="21600" y="10977"/>
                  </a:cubicBezTo>
                  <a:cubicBezTo>
                    <a:pt x="21600" y="4957"/>
                    <a:pt x="18606" y="0"/>
                    <a:pt x="15184" y="0"/>
                  </a:cubicBezTo>
                  <a:close/>
                </a:path>
              </a:pathLst>
            </a:custGeom>
            <a:solidFill>
              <a:srgbClr val="CE7075">
                <a:alpha val="100000"/>
              </a:srgbClr>
            </a:solidFill>
            <a:ln w="127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9" name="圆形"/>
            <p:cNvSpPr>
              <a:spLocks noChangeArrowheads="1"/>
            </p:cNvSpPr>
            <p:nvPr/>
          </p:nvSpPr>
          <p:spPr bwMode="auto">
            <a:xfrm>
              <a:off x="500063" y="55562"/>
              <a:ext cx="574675" cy="576263"/>
            </a:xfrm>
            <a:prstGeom prst="ellipse">
              <a:avLst/>
            </a:prstGeom>
            <a:solidFill>
              <a:srgbClr val="FEF8F7"/>
            </a:solidFill>
            <a:ln w="9525">
              <a:solidFill>
                <a:srgbClr val="FEF8F7"/>
              </a:solidFill>
              <a:round/>
            </a:ln>
          </p:spPr>
          <p:txBody>
            <a:bodyPr lIns="45731" tIns="45731" rIns="45731" bIns="45731"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2800" b="0" i="0" u="none" strike="noStrike" kern="1200" cap="none" spc="0" normalizeH="0" baseline="0" noProof="0" smtClean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endParaRPr>
            </a:p>
          </p:txBody>
        </p:sp>
      </p:grpSp>
      <p:sp>
        <p:nvSpPr>
          <p:cNvPr id="25603" name="形状"/>
          <p:cNvSpPr/>
          <p:nvPr/>
        </p:nvSpPr>
        <p:spPr>
          <a:xfrm>
            <a:off x="633413" y="490538"/>
            <a:ext cx="306387" cy="293687"/>
          </a:xfrm>
          <a:custGeom>
            <a:avLst/>
            <a:gdLst/>
            <a:ahLst/>
            <a:cxnLst>
              <a:cxn ang="0">
                <a:pos x="180275354" y="284457466"/>
              </a:cxn>
              <a:cxn ang="0">
                <a:pos x="189281087" y="215252263"/>
              </a:cxn>
              <a:cxn ang="0">
                <a:pos x="225344894" y="184521492"/>
              </a:cxn>
              <a:cxn ang="0">
                <a:pos x="261368056" y="161466038"/>
              </a:cxn>
              <a:cxn ang="0">
                <a:pos x="333495485" y="146082729"/>
              </a:cxn>
              <a:cxn ang="0">
                <a:pos x="288425930" y="192196617"/>
              </a:cxn>
              <a:cxn ang="0">
                <a:pos x="225344894" y="238343578"/>
              </a:cxn>
              <a:cxn ang="0">
                <a:pos x="712017213" y="561239807"/>
              </a:cxn>
              <a:cxn ang="0">
                <a:pos x="874283723" y="699614352"/>
              </a:cxn>
              <a:cxn ang="0">
                <a:pos x="820208435" y="738053115"/>
              </a:cxn>
              <a:cxn ang="0">
                <a:pos x="558799933" y="661175589"/>
              </a:cxn>
              <a:cxn ang="0">
                <a:pos x="252362322" y="661175589"/>
              </a:cxn>
              <a:cxn ang="0">
                <a:pos x="126202902" y="584297871"/>
              </a:cxn>
              <a:cxn ang="0">
                <a:pos x="36063807" y="476653905"/>
              </a:cxn>
              <a:cxn ang="0">
                <a:pos x="0" y="345954294"/>
              </a:cxn>
              <a:cxn ang="0">
                <a:pos x="126202902" y="99935782"/>
              </a:cxn>
              <a:cxn ang="0">
                <a:pos x="558799933" y="23055632"/>
              </a:cxn>
              <a:cxn ang="0">
                <a:pos x="694008583" y="99935782"/>
              </a:cxn>
              <a:cxn ang="0">
                <a:pos x="775138894" y="215252263"/>
              </a:cxn>
              <a:cxn ang="0">
                <a:pos x="811162056" y="345954294"/>
              </a:cxn>
              <a:cxn ang="0">
                <a:pos x="712017213" y="561239807"/>
              </a:cxn>
              <a:cxn ang="0">
                <a:pos x="531782505" y="84552651"/>
              </a:cxn>
              <a:cxn ang="0">
                <a:pos x="171228961" y="146082729"/>
              </a:cxn>
              <a:cxn ang="0">
                <a:pos x="81133362" y="345954294"/>
              </a:cxn>
              <a:cxn ang="0">
                <a:pos x="99144843" y="445923326"/>
              </a:cxn>
              <a:cxn ang="0">
                <a:pos x="171228961" y="538184161"/>
              </a:cxn>
              <a:cxn ang="0">
                <a:pos x="279420182" y="599681180"/>
              </a:cxn>
              <a:cxn ang="0">
                <a:pos x="405582454" y="622736812"/>
              </a:cxn>
              <a:cxn ang="0">
                <a:pos x="639933081" y="538184161"/>
              </a:cxn>
              <a:cxn ang="0">
                <a:pos x="639933081" y="538184161"/>
              </a:cxn>
              <a:cxn ang="0">
                <a:pos x="730072191" y="345954294"/>
              </a:cxn>
              <a:cxn ang="0">
                <a:pos x="712017213" y="238343578"/>
              </a:cxn>
              <a:cxn ang="0">
                <a:pos x="639933081" y="146082729"/>
              </a:cxn>
              <a:cxn ang="0">
                <a:pos x="621921614" y="345954294"/>
              </a:cxn>
              <a:cxn ang="0">
                <a:pos x="639933081" y="322896229"/>
              </a:cxn>
              <a:cxn ang="0">
                <a:pos x="648939028" y="430540195"/>
              </a:cxn>
              <a:cxn ang="0">
                <a:pos x="585857793" y="499745398"/>
              </a:cxn>
              <a:cxn ang="0">
                <a:pos x="405582454" y="561239807"/>
              </a:cxn>
              <a:cxn ang="0">
                <a:pos x="405582454" y="530475977"/>
              </a:cxn>
              <a:cxn ang="0">
                <a:pos x="558799933" y="468978958"/>
              </a:cxn>
              <a:cxn ang="0">
                <a:pos x="603869488" y="415157064"/>
              </a:cxn>
            </a:cxnLst>
            <a:pathLst>
              <a:path w="21491" h="21490">
                <a:moveTo>
                  <a:pt x="5018" y="7714"/>
                </a:moveTo>
                <a:cubicBezTo>
                  <a:pt x="4800" y="7935"/>
                  <a:pt x="4582" y="8155"/>
                  <a:pt x="4364" y="8155"/>
                </a:cubicBezTo>
                <a:cubicBezTo>
                  <a:pt x="4145" y="7935"/>
                  <a:pt x="3927" y="7714"/>
                  <a:pt x="3927" y="7273"/>
                </a:cubicBezTo>
                <a:cubicBezTo>
                  <a:pt x="4145" y="7053"/>
                  <a:pt x="4364" y="6612"/>
                  <a:pt x="4582" y="6171"/>
                </a:cubicBezTo>
                <a:cubicBezTo>
                  <a:pt x="4800" y="5951"/>
                  <a:pt x="5018" y="5510"/>
                  <a:pt x="5455" y="5290"/>
                </a:cubicBezTo>
                <a:cubicBezTo>
                  <a:pt x="5455" y="5290"/>
                  <a:pt x="5455" y="5290"/>
                  <a:pt x="5455" y="5290"/>
                </a:cubicBezTo>
                <a:cubicBezTo>
                  <a:pt x="5455" y="5290"/>
                  <a:pt x="5455" y="5290"/>
                  <a:pt x="5455" y="5290"/>
                </a:cubicBezTo>
                <a:cubicBezTo>
                  <a:pt x="5673" y="5069"/>
                  <a:pt x="5891" y="4849"/>
                  <a:pt x="6327" y="4629"/>
                </a:cubicBezTo>
                <a:cubicBezTo>
                  <a:pt x="6545" y="4408"/>
                  <a:pt x="6982" y="4188"/>
                  <a:pt x="7418" y="3967"/>
                </a:cubicBezTo>
                <a:cubicBezTo>
                  <a:pt x="7636" y="3747"/>
                  <a:pt x="8073" y="3967"/>
                  <a:pt x="8073" y="4188"/>
                </a:cubicBezTo>
                <a:cubicBezTo>
                  <a:pt x="8291" y="4629"/>
                  <a:pt x="8073" y="4849"/>
                  <a:pt x="7855" y="4849"/>
                </a:cubicBezTo>
                <a:cubicBezTo>
                  <a:pt x="7418" y="5069"/>
                  <a:pt x="7200" y="5290"/>
                  <a:pt x="6982" y="5510"/>
                </a:cubicBezTo>
                <a:cubicBezTo>
                  <a:pt x="6545" y="5731"/>
                  <a:pt x="6327" y="5731"/>
                  <a:pt x="6109" y="6171"/>
                </a:cubicBezTo>
                <a:cubicBezTo>
                  <a:pt x="5891" y="6392"/>
                  <a:pt x="5673" y="6612"/>
                  <a:pt x="5455" y="6833"/>
                </a:cubicBezTo>
                <a:cubicBezTo>
                  <a:pt x="5236" y="7053"/>
                  <a:pt x="5236" y="7494"/>
                  <a:pt x="5018" y="7714"/>
                </a:cubicBezTo>
                <a:close/>
                <a:moveTo>
                  <a:pt x="17236" y="16090"/>
                </a:moveTo>
                <a:cubicBezTo>
                  <a:pt x="17236" y="16090"/>
                  <a:pt x="17236" y="16090"/>
                  <a:pt x="17236" y="16090"/>
                </a:cubicBezTo>
                <a:cubicBezTo>
                  <a:pt x="21164" y="20057"/>
                  <a:pt x="21164" y="20057"/>
                  <a:pt x="21164" y="20057"/>
                </a:cubicBezTo>
                <a:cubicBezTo>
                  <a:pt x="21600" y="20278"/>
                  <a:pt x="21600" y="20939"/>
                  <a:pt x="21164" y="21159"/>
                </a:cubicBezTo>
                <a:cubicBezTo>
                  <a:pt x="20727" y="21600"/>
                  <a:pt x="20291" y="21600"/>
                  <a:pt x="19855" y="21159"/>
                </a:cubicBezTo>
                <a:cubicBezTo>
                  <a:pt x="16145" y="17412"/>
                  <a:pt x="16145" y="17412"/>
                  <a:pt x="16145" y="17412"/>
                </a:cubicBezTo>
                <a:cubicBezTo>
                  <a:pt x="15273" y="18073"/>
                  <a:pt x="14400" y="18514"/>
                  <a:pt x="13527" y="18955"/>
                </a:cubicBezTo>
                <a:cubicBezTo>
                  <a:pt x="12436" y="19396"/>
                  <a:pt x="11127" y="19616"/>
                  <a:pt x="9818" y="19616"/>
                </a:cubicBezTo>
                <a:cubicBezTo>
                  <a:pt x="8509" y="19616"/>
                  <a:pt x="7200" y="19396"/>
                  <a:pt x="6109" y="18955"/>
                </a:cubicBezTo>
                <a:cubicBezTo>
                  <a:pt x="6109" y="18955"/>
                  <a:pt x="6109" y="18955"/>
                  <a:pt x="6109" y="18955"/>
                </a:cubicBezTo>
                <a:cubicBezTo>
                  <a:pt x="5018" y="18294"/>
                  <a:pt x="3927" y="17633"/>
                  <a:pt x="3055" y="16751"/>
                </a:cubicBezTo>
                <a:cubicBezTo>
                  <a:pt x="3055" y="16751"/>
                  <a:pt x="3055" y="16751"/>
                  <a:pt x="3055" y="16751"/>
                </a:cubicBezTo>
                <a:cubicBezTo>
                  <a:pt x="1964" y="15869"/>
                  <a:pt x="1309" y="14767"/>
                  <a:pt x="873" y="13665"/>
                </a:cubicBezTo>
                <a:cubicBezTo>
                  <a:pt x="873" y="13445"/>
                  <a:pt x="873" y="13445"/>
                  <a:pt x="873" y="13445"/>
                </a:cubicBezTo>
                <a:cubicBezTo>
                  <a:pt x="436" y="12343"/>
                  <a:pt x="0" y="11020"/>
                  <a:pt x="0" y="9918"/>
                </a:cubicBezTo>
                <a:cubicBezTo>
                  <a:pt x="0" y="8596"/>
                  <a:pt x="436" y="7273"/>
                  <a:pt x="873" y="6171"/>
                </a:cubicBezTo>
                <a:cubicBezTo>
                  <a:pt x="1309" y="4849"/>
                  <a:pt x="1964" y="3747"/>
                  <a:pt x="3055" y="2865"/>
                </a:cubicBezTo>
                <a:cubicBezTo>
                  <a:pt x="4800" y="1102"/>
                  <a:pt x="7200" y="0"/>
                  <a:pt x="9818" y="0"/>
                </a:cubicBezTo>
                <a:cubicBezTo>
                  <a:pt x="11127" y="0"/>
                  <a:pt x="12436" y="220"/>
                  <a:pt x="13527" y="661"/>
                </a:cubicBezTo>
                <a:cubicBezTo>
                  <a:pt x="13527" y="661"/>
                  <a:pt x="13527" y="661"/>
                  <a:pt x="13527" y="661"/>
                </a:cubicBezTo>
                <a:cubicBezTo>
                  <a:pt x="14836" y="1322"/>
                  <a:pt x="15709" y="1984"/>
                  <a:pt x="16800" y="2865"/>
                </a:cubicBezTo>
                <a:cubicBezTo>
                  <a:pt x="16800" y="2865"/>
                  <a:pt x="16800" y="2865"/>
                  <a:pt x="16800" y="2865"/>
                </a:cubicBezTo>
                <a:cubicBezTo>
                  <a:pt x="17673" y="3747"/>
                  <a:pt x="18327" y="4849"/>
                  <a:pt x="18764" y="6171"/>
                </a:cubicBezTo>
                <a:cubicBezTo>
                  <a:pt x="18764" y="6171"/>
                  <a:pt x="18764" y="6171"/>
                  <a:pt x="18764" y="6171"/>
                </a:cubicBezTo>
                <a:cubicBezTo>
                  <a:pt x="19200" y="7273"/>
                  <a:pt x="19636" y="8596"/>
                  <a:pt x="19636" y="9918"/>
                </a:cubicBezTo>
                <a:cubicBezTo>
                  <a:pt x="19636" y="11241"/>
                  <a:pt x="19200" y="12343"/>
                  <a:pt x="18764" y="13665"/>
                </a:cubicBezTo>
                <a:cubicBezTo>
                  <a:pt x="18545" y="14547"/>
                  <a:pt x="17891" y="15429"/>
                  <a:pt x="17236" y="16090"/>
                </a:cubicBezTo>
                <a:close/>
                <a:moveTo>
                  <a:pt x="12873" y="2424"/>
                </a:moveTo>
                <a:cubicBezTo>
                  <a:pt x="12873" y="2424"/>
                  <a:pt x="12873" y="2424"/>
                  <a:pt x="12873" y="2424"/>
                </a:cubicBezTo>
                <a:cubicBezTo>
                  <a:pt x="12000" y="1984"/>
                  <a:pt x="10909" y="1763"/>
                  <a:pt x="9818" y="1763"/>
                </a:cubicBezTo>
                <a:cubicBezTo>
                  <a:pt x="7636" y="1763"/>
                  <a:pt x="5673" y="2645"/>
                  <a:pt x="4145" y="4188"/>
                </a:cubicBezTo>
                <a:cubicBezTo>
                  <a:pt x="3491" y="4849"/>
                  <a:pt x="2836" y="5731"/>
                  <a:pt x="2400" y="6833"/>
                </a:cubicBezTo>
                <a:cubicBezTo>
                  <a:pt x="2182" y="7714"/>
                  <a:pt x="1964" y="8816"/>
                  <a:pt x="1964" y="9918"/>
                </a:cubicBezTo>
                <a:cubicBezTo>
                  <a:pt x="1964" y="10800"/>
                  <a:pt x="2182" y="11902"/>
                  <a:pt x="2400" y="12784"/>
                </a:cubicBezTo>
                <a:cubicBezTo>
                  <a:pt x="2400" y="12784"/>
                  <a:pt x="2400" y="12784"/>
                  <a:pt x="2400" y="12784"/>
                </a:cubicBezTo>
                <a:cubicBezTo>
                  <a:pt x="2836" y="13886"/>
                  <a:pt x="3491" y="14767"/>
                  <a:pt x="4145" y="15429"/>
                </a:cubicBezTo>
                <a:cubicBezTo>
                  <a:pt x="4145" y="15429"/>
                  <a:pt x="4145" y="15429"/>
                  <a:pt x="4145" y="15429"/>
                </a:cubicBezTo>
                <a:cubicBezTo>
                  <a:pt x="4145" y="15429"/>
                  <a:pt x="4145" y="15429"/>
                  <a:pt x="4145" y="15429"/>
                </a:cubicBezTo>
                <a:cubicBezTo>
                  <a:pt x="5018" y="16310"/>
                  <a:pt x="5891" y="16751"/>
                  <a:pt x="6764" y="17192"/>
                </a:cubicBezTo>
                <a:cubicBezTo>
                  <a:pt x="6764" y="17192"/>
                  <a:pt x="6764" y="17192"/>
                  <a:pt x="6764" y="17192"/>
                </a:cubicBezTo>
                <a:cubicBezTo>
                  <a:pt x="7636" y="17633"/>
                  <a:pt x="8727" y="17853"/>
                  <a:pt x="9818" y="17853"/>
                </a:cubicBezTo>
                <a:cubicBezTo>
                  <a:pt x="10909" y="17853"/>
                  <a:pt x="12000" y="17633"/>
                  <a:pt x="12873" y="17192"/>
                </a:cubicBezTo>
                <a:cubicBezTo>
                  <a:pt x="13745" y="16751"/>
                  <a:pt x="14618" y="16310"/>
                  <a:pt x="15491" y="15429"/>
                </a:cubicBezTo>
                <a:cubicBezTo>
                  <a:pt x="15491" y="15429"/>
                  <a:pt x="15491" y="15429"/>
                  <a:pt x="15491" y="15429"/>
                </a:cubicBezTo>
                <a:cubicBezTo>
                  <a:pt x="15491" y="15429"/>
                  <a:pt x="15491" y="15429"/>
                  <a:pt x="15491" y="15429"/>
                </a:cubicBezTo>
                <a:cubicBezTo>
                  <a:pt x="16145" y="14767"/>
                  <a:pt x="16800" y="13886"/>
                  <a:pt x="17236" y="12784"/>
                </a:cubicBezTo>
                <a:cubicBezTo>
                  <a:pt x="17455" y="11902"/>
                  <a:pt x="17673" y="10800"/>
                  <a:pt x="17673" y="9918"/>
                </a:cubicBezTo>
                <a:cubicBezTo>
                  <a:pt x="17673" y="8816"/>
                  <a:pt x="17673" y="7714"/>
                  <a:pt x="17236" y="6833"/>
                </a:cubicBezTo>
                <a:cubicBezTo>
                  <a:pt x="17236" y="6833"/>
                  <a:pt x="17236" y="6833"/>
                  <a:pt x="17236" y="6833"/>
                </a:cubicBezTo>
                <a:cubicBezTo>
                  <a:pt x="16800" y="5731"/>
                  <a:pt x="16145" y="4849"/>
                  <a:pt x="15491" y="4188"/>
                </a:cubicBezTo>
                <a:cubicBezTo>
                  <a:pt x="15491" y="4188"/>
                  <a:pt x="15491" y="4188"/>
                  <a:pt x="15491" y="4188"/>
                </a:cubicBezTo>
                <a:cubicBezTo>
                  <a:pt x="14618" y="3306"/>
                  <a:pt x="13745" y="2865"/>
                  <a:pt x="12873" y="2424"/>
                </a:cubicBezTo>
                <a:close/>
                <a:moveTo>
                  <a:pt x="15055" y="9918"/>
                </a:moveTo>
                <a:cubicBezTo>
                  <a:pt x="15055" y="9918"/>
                  <a:pt x="15055" y="9918"/>
                  <a:pt x="15055" y="9918"/>
                </a:cubicBezTo>
                <a:cubicBezTo>
                  <a:pt x="15055" y="9478"/>
                  <a:pt x="15273" y="9257"/>
                  <a:pt x="15491" y="9257"/>
                </a:cubicBezTo>
                <a:cubicBezTo>
                  <a:pt x="15927" y="9257"/>
                  <a:pt x="16145" y="9478"/>
                  <a:pt x="16145" y="9918"/>
                </a:cubicBezTo>
                <a:cubicBezTo>
                  <a:pt x="16145" y="10580"/>
                  <a:pt x="15927" y="11461"/>
                  <a:pt x="15709" y="12343"/>
                </a:cubicBezTo>
                <a:cubicBezTo>
                  <a:pt x="15709" y="12343"/>
                  <a:pt x="15709" y="12343"/>
                  <a:pt x="15709" y="12343"/>
                </a:cubicBezTo>
                <a:cubicBezTo>
                  <a:pt x="15273" y="13004"/>
                  <a:pt x="14836" y="13665"/>
                  <a:pt x="14182" y="14327"/>
                </a:cubicBezTo>
                <a:cubicBezTo>
                  <a:pt x="13745" y="14988"/>
                  <a:pt x="12873" y="15429"/>
                  <a:pt x="12218" y="15649"/>
                </a:cubicBezTo>
                <a:cubicBezTo>
                  <a:pt x="11564" y="16090"/>
                  <a:pt x="10691" y="16090"/>
                  <a:pt x="9818" y="16090"/>
                </a:cubicBezTo>
                <a:cubicBezTo>
                  <a:pt x="9600" y="16090"/>
                  <a:pt x="9382" y="15869"/>
                  <a:pt x="9382" y="15649"/>
                </a:cubicBezTo>
                <a:cubicBezTo>
                  <a:pt x="9382" y="15429"/>
                  <a:pt x="9600" y="15208"/>
                  <a:pt x="9818" y="15208"/>
                </a:cubicBezTo>
                <a:cubicBezTo>
                  <a:pt x="10473" y="15208"/>
                  <a:pt x="11127" y="14988"/>
                  <a:pt x="11782" y="14767"/>
                </a:cubicBezTo>
                <a:cubicBezTo>
                  <a:pt x="12436" y="14327"/>
                  <a:pt x="13091" y="14106"/>
                  <a:pt x="13527" y="13445"/>
                </a:cubicBezTo>
                <a:cubicBezTo>
                  <a:pt x="13964" y="13004"/>
                  <a:pt x="14400" y="12563"/>
                  <a:pt x="14618" y="11902"/>
                </a:cubicBezTo>
                <a:cubicBezTo>
                  <a:pt x="14618" y="11902"/>
                  <a:pt x="14618" y="11902"/>
                  <a:pt x="14618" y="11902"/>
                </a:cubicBezTo>
                <a:cubicBezTo>
                  <a:pt x="14836" y="11241"/>
                  <a:pt x="15055" y="10580"/>
                  <a:pt x="15055" y="9918"/>
                </a:cubicBezTo>
                <a:close/>
              </a:path>
            </a:pathLst>
          </a:custGeom>
          <a:solidFill>
            <a:srgbClr val="CE7075">
              <a:alpha val="100000"/>
            </a:srgbClr>
          </a:solidFill>
          <a:ln w="12700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1" name="幻灯片编号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1463338" y="6329363"/>
            <a:ext cx="273050" cy="2651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defTabSz="914400">
              <a:defRPr sz="1200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C9975B2-310B-4597-8337-68979516A616}" type="slidenum">
              <a:rPr kumimoji="0" lang="zh-CN" altLang="zh-CN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  <a:sym typeface="Arial" panose="020B0604020202020204" pitchFamily="34" charset="0"/>
              </a:rPr>
            </a:fld>
            <a:endParaRPr kumimoji="0" lang="zh-CN" altLang="zh-CN" sz="120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B2CB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图片 3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9700"/>
            <a:ext cx="12349163" cy="45481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5957888"/>
            <a:ext cx="12349163" cy="9906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defTabSz="121793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663825" indent="-101600" defTabSz="121793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3121025" indent="-101600" defTabSz="121793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578225" indent="-101600" defTabSz="121793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4035425" indent="-101600" defTabSz="121793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marL="0" marR="0" lvl="0" indent="0" algn="l" defTabSz="12179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308291" y="1734581"/>
            <a:ext cx="6528164" cy="915503"/>
          </a:xfrm>
        </p:spPr>
        <p:txBody>
          <a:bodyPr anchor="b"/>
          <a:lstStyle>
            <a:lvl1pPr algn="l">
              <a:defRPr sz="4865" b="1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308291" y="2658664"/>
            <a:ext cx="6528164" cy="485881"/>
          </a:xfrm>
        </p:spPr>
        <p:txBody>
          <a:bodyPr/>
          <a:lstStyle>
            <a:lvl1pPr marL="0" indent="0" algn="l">
              <a:buNone/>
              <a:defRPr sz="2430">
                <a:solidFill>
                  <a:schemeClr val="bg1"/>
                </a:solidFill>
                <a:latin typeface="+mn-ea"/>
                <a:ea typeface="+mn-ea"/>
              </a:defRPr>
            </a:lvl1pPr>
            <a:lvl2pPr marL="617855" indent="0" algn="ctr">
              <a:buNone/>
              <a:defRPr sz="2700"/>
            </a:lvl2pPr>
            <a:lvl3pPr marL="1235075" indent="0" algn="ctr">
              <a:buNone/>
              <a:defRPr sz="2430"/>
            </a:lvl3pPr>
            <a:lvl4pPr marL="1852930" indent="0" algn="ctr">
              <a:buNone/>
              <a:defRPr sz="2165"/>
            </a:lvl4pPr>
            <a:lvl5pPr marL="2470150" indent="0" algn="ctr">
              <a:buNone/>
              <a:defRPr sz="2165"/>
            </a:lvl5pPr>
            <a:lvl6pPr marL="3088005" indent="0" algn="ctr">
              <a:buNone/>
              <a:defRPr sz="2165"/>
            </a:lvl6pPr>
            <a:lvl7pPr marL="3705860" indent="0" algn="ctr">
              <a:buNone/>
              <a:defRPr sz="2165"/>
            </a:lvl7pPr>
            <a:lvl8pPr marL="4323080" indent="0" algn="ctr">
              <a:buNone/>
              <a:defRPr sz="2165"/>
            </a:lvl8pPr>
            <a:lvl9pPr marL="4940935" indent="0" algn="ctr">
              <a:buNone/>
              <a:defRPr sz="2165"/>
            </a:lvl9pPr>
          </a:lstStyle>
          <a:p>
            <a:r>
              <a:rPr lang="zh-CN" altLang="en-US" noProof="1" smtClean="0"/>
              <a:t>单击以编辑母版副标题样式</a:t>
            </a:r>
            <a:endParaRPr lang="zh-CN" altLang="en-US" noProof="1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3BCAE8C-DCE4-45D5-9276-9176A12CC57E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45"/>
          <p:cNvSpPr/>
          <p:nvPr/>
        </p:nvSpPr>
        <p:spPr bwMode="auto">
          <a:xfrm>
            <a:off x="0" y="300038"/>
            <a:ext cx="1117600" cy="673100"/>
          </a:xfrm>
          <a:custGeom>
            <a:avLst/>
            <a:gdLst>
              <a:gd name="T0" fmla="*/ 71 w 101"/>
              <a:gd name="T1" fmla="*/ 0 h 61"/>
              <a:gd name="T2" fmla="*/ 0 w 101"/>
              <a:gd name="T3" fmla="*/ 0 h 61"/>
              <a:gd name="T4" fmla="*/ 0 w 101"/>
              <a:gd name="T5" fmla="*/ 61 h 61"/>
              <a:gd name="T6" fmla="*/ 71 w 101"/>
              <a:gd name="T7" fmla="*/ 61 h 61"/>
              <a:gd name="T8" fmla="*/ 101 w 101"/>
              <a:gd name="T9" fmla="*/ 31 h 61"/>
              <a:gd name="T10" fmla="*/ 71 w 101"/>
              <a:gd name="T11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1" h="61">
                <a:moveTo>
                  <a:pt x="7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61"/>
                  <a:pt x="0" y="61"/>
                  <a:pt x="0" y="61"/>
                </a:cubicBezTo>
                <a:cubicBezTo>
                  <a:pt x="71" y="61"/>
                  <a:pt x="71" y="61"/>
                  <a:pt x="71" y="61"/>
                </a:cubicBezTo>
                <a:cubicBezTo>
                  <a:pt x="87" y="61"/>
                  <a:pt x="101" y="47"/>
                  <a:pt x="101" y="31"/>
                </a:cubicBezTo>
                <a:cubicBezTo>
                  <a:pt x="101" y="14"/>
                  <a:pt x="87" y="0"/>
                  <a:pt x="7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8" name="Oval 46"/>
          <p:cNvSpPr>
            <a:spLocks noChangeArrowheads="1"/>
          </p:cNvSpPr>
          <p:nvPr/>
        </p:nvSpPr>
        <p:spPr bwMode="auto">
          <a:xfrm>
            <a:off x="500063" y="355600"/>
            <a:ext cx="574675" cy="574675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9" name="Freeform 47"/>
          <p:cNvSpPr>
            <a:spLocks noEditPoints="1"/>
          </p:cNvSpPr>
          <p:nvPr/>
        </p:nvSpPr>
        <p:spPr bwMode="auto">
          <a:xfrm>
            <a:off x="633413" y="490538"/>
            <a:ext cx="307975" cy="295275"/>
          </a:xfrm>
          <a:custGeom>
            <a:avLst/>
            <a:gdLst>
              <a:gd name="T0" fmla="*/ 20 w 99"/>
              <a:gd name="T1" fmla="*/ 37 h 98"/>
              <a:gd name="T2" fmla="*/ 21 w 99"/>
              <a:gd name="T3" fmla="*/ 28 h 98"/>
              <a:gd name="T4" fmla="*/ 25 w 99"/>
              <a:gd name="T5" fmla="*/ 24 h 98"/>
              <a:gd name="T6" fmla="*/ 29 w 99"/>
              <a:gd name="T7" fmla="*/ 21 h 98"/>
              <a:gd name="T8" fmla="*/ 37 w 99"/>
              <a:gd name="T9" fmla="*/ 19 h 98"/>
              <a:gd name="T10" fmla="*/ 32 w 99"/>
              <a:gd name="T11" fmla="*/ 25 h 98"/>
              <a:gd name="T12" fmla="*/ 25 w 99"/>
              <a:gd name="T13" fmla="*/ 31 h 98"/>
              <a:gd name="T14" fmla="*/ 79 w 99"/>
              <a:gd name="T15" fmla="*/ 73 h 98"/>
              <a:gd name="T16" fmla="*/ 97 w 99"/>
              <a:gd name="T17" fmla="*/ 91 h 98"/>
              <a:gd name="T18" fmla="*/ 91 w 99"/>
              <a:gd name="T19" fmla="*/ 96 h 98"/>
              <a:gd name="T20" fmla="*/ 62 w 99"/>
              <a:gd name="T21" fmla="*/ 86 h 98"/>
              <a:gd name="T22" fmla="*/ 28 w 99"/>
              <a:gd name="T23" fmla="*/ 86 h 98"/>
              <a:gd name="T24" fmla="*/ 14 w 99"/>
              <a:gd name="T25" fmla="*/ 76 h 98"/>
              <a:gd name="T26" fmla="*/ 4 w 99"/>
              <a:gd name="T27" fmla="*/ 62 h 98"/>
              <a:gd name="T28" fmla="*/ 0 w 99"/>
              <a:gd name="T29" fmla="*/ 45 h 98"/>
              <a:gd name="T30" fmla="*/ 14 w 99"/>
              <a:gd name="T31" fmla="*/ 13 h 98"/>
              <a:gd name="T32" fmla="*/ 62 w 99"/>
              <a:gd name="T33" fmla="*/ 3 h 98"/>
              <a:gd name="T34" fmla="*/ 77 w 99"/>
              <a:gd name="T35" fmla="*/ 13 h 98"/>
              <a:gd name="T36" fmla="*/ 86 w 99"/>
              <a:gd name="T37" fmla="*/ 28 h 98"/>
              <a:gd name="T38" fmla="*/ 90 w 99"/>
              <a:gd name="T39" fmla="*/ 45 h 98"/>
              <a:gd name="T40" fmla="*/ 79 w 99"/>
              <a:gd name="T41" fmla="*/ 73 h 98"/>
              <a:gd name="T42" fmla="*/ 59 w 99"/>
              <a:gd name="T43" fmla="*/ 11 h 98"/>
              <a:gd name="T44" fmla="*/ 19 w 99"/>
              <a:gd name="T45" fmla="*/ 19 h 98"/>
              <a:gd name="T46" fmla="*/ 9 w 99"/>
              <a:gd name="T47" fmla="*/ 45 h 98"/>
              <a:gd name="T48" fmla="*/ 11 w 99"/>
              <a:gd name="T49" fmla="*/ 58 h 98"/>
              <a:gd name="T50" fmla="*/ 19 w 99"/>
              <a:gd name="T51" fmla="*/ 70 h 98"/>
              <a:gd name="T52" fmla="*/ 31 w 99"/>
              <a:gd name="T53" fmla="*/ 78 h 98"/>
              <a:gd name="T54" fmla="*/ 45 w 99"/>
              <a:gd name="T55" fmla="*/ 81 h 98"/>
              <a:gd name="T56" fmla="*/ 71 w 99"/>
              <a:gd name="T57" fmla="*/ 70 h 98"/>
              <a:gd name="T58" fmla="*/ 71 w 99"/>
              <a:gd name="T59" fmla="*/ 70 h 98"/>
              <a:gd name="T60" fmla="*/ 81 w 99"/>
              <a:gd name="T61" fmla="*/ 45 h 98"/>
              <a:gd name="T62" fmla="*/ 79 w 99"/>
              <a:gd name="T63" fmla="*/ 31 h 98"/>
              <a:gd name="T64" fmla="*/ 71 w 99"/>
              <a:gd name="T65" fmla="*/ 19 h 98"/>
              <a:gd name="T66" fmla="*/ 69 w 99"/>
              <a:gd name="T67" fmla="*/ 45 h 98"/>
              <a:gd name="T68" fmla="*/ 71 w 99"/>
              <a:gd name="T69" fmla="*/ 42 h 98"/>
              <a:gd name="T70" fmla="*/ 72 w 99"/>
              <a:gd name="T71" fmla="*/ 56 h 98"/>
              <a:gd name="T72" fmla="*/ 65 w 99"/>
              <a:gd name="T73" fmla="*/ 65 h 98"/>
              <a:gd name="T74" fmla="*/ 45 w 99"/>
              <a:gd name="T75" fmla="*/ 73 h 98"/>
              <a:gd name="T76" fmla="*/ 45 w 99"/>
              <a:gd name="T77" fmla="*/ 69 h 98"/>
              <a:gd name="T78" fmla="*/ 62 w 99"/>
              <a:gd name="T79" fmla="*/ 61 h 98"/>
              <a:gd name="T80" fmla="*/ 67 w 99"/>
              <a:gd name="T81" fmla="*/ 54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" h="98">
                <a:moveTo>
                  <a:pt x="23" y="35"/>
                </a:moveTo>
                <a:cubicBezTo>
                  <a:pt x="22" y="36"/>
                  <a:pt x="21" y="37"/>
                  <a:pt x="20" y="37"/>
                </a:cubicBezTo>
                <a:cubicBezTo>
                  <a:pt x="19" y="36"/>
                  <a:pt x="18" y="35"/>
                  <a:pt x="18" y="33"/>
                </a:cubicBezTo>
                <a:cubicBezTo>
                  <a:pt x="19" y="32"/>
                  <a:pt x="20" y="30"/>
                  <a:pt x="21" y="28"/>
                </a:cubicBezTo>
                <a:cubicBezTo>
                  <a:pt x="22" y="27"/>
                  <a:pt x="23" y="25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3"/>
                  <a:pt x="27" y="22"/>
                  <a:pt x="29" y="21"/>
                </a:cubicBezTo>
                <a:cubicBezTo>
                  <a:pt x="30" y="20"/>
                  <a:pt x="32" y="19"/>
                  <a:pt x="34" y="18"/>
                </a:cubicBezTo>
                <a:cubicBezTo>
                  <a:pt x="35" y="17"/>
                  <a:pt x="37" y="18"/>
                  <a:pt x="37" y="19"/>
                </a:cubicBezTo>
                <a:cubicBezTo>
                  <a:pt x="38" y="21"/>
                  <a:pt x="37" y="22"/>
                  <a:pt x="36" y="22"/>
                </a:cubicBezTo>
                <a:cubicBezTo>
                  <a:pt x="34" y="23"/>
                  <a:pt x="33" y="24"/>
                  <a:pt x="32" y="25"/>
                </a:cubicBezTo>
                <a:cubicBezTo>
                  <a:pt x="30" y="26"/>
                  <a:pt x="29" y="26"/>
                  <a:pt x="28" y="28"/>
                </a:cubicBezTo>
                <a:cubicBezTo>
                  <a:pt x="27" y="29"/>
                  <a:pt x="26" y="30"/>
                  <a:pt x="25" y="31"/>
                </a:cubicBezTo>
                <a:cubicBezTo>
                  <a:pt x="24" y="32"/>
                  <a:pt x="24" y="34"/>
                  <a:pt x="23" y="35"/>
                </a:cubicBezTo>
                <a:close/>
                <a:moveTo>
                  <a:pt x="79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97" y="91"/>
                  <a:pt x="97" y="91"/>
                  <a:pt x="97" y="91"/>
                </a:cubicBezTo>
                <a:cubicBezTo>
                  <a:pt x="99" y="92"/>
                  <a:pt x="99" y="95"/>
                  <a:pt x="97" y="96"/>
                </a:cubicBezTo>
                <a:cubicBezTo>
                  <a:pt x="95" y="98"/>
                  <a:pt x="93" y="98"/>
                  <a:pt x="91" y="96"/>
                </a:cubicBezTo>
                <a:cubicBezTo>
                  <a:pt x="74" y="79"/>
                  <a:pt x="74" y="79"/>
                  <a:pt x="74" y="79"/>
                </a:cubicBezTo>
                <a:cubicBezTo>
                  <a:pt x="70" y="82"/>
                  <a:pt x="66" y="84"/>
                  <a:pt x="62" y="86"/>
                </a:cubicBezTo>
                <a:cubicBezTo>
                  <a:pt x="57" y="88"/>
                  <a:pt x="51" y="89"/>
                  <a:pt x="45" y="89"/>
                </a:cubicBezTo>
                <a:cubicBezTo>
                  <a:pt x="39" y="89"/>
                  <a:pt x="33" y="88"/>
                  <a:pt x="28" y="86"/>
                </a:cubicBezTo>
                <a:cubicBezTo>
                  <a:pt x="28" y="86"/>
                  <a:pt x="28" y="86"/>
                  <a:pt x="28" y="86"/>
                </a:cubicBezTo>
                <a:cubicBezTo>
                  <a:pt x="23" y="83"/>
                  <a:pt x="18" y="80"/>
                  <a:pt x="14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9" y="72"/>
                  <a:pt x="6" y="67"/>
                  <a:pt x="4" y="62"/>
                </a:cubicBezTo>
                <a:cubicBezTo>
                  <a:pt x="4" y="61"/>
                  <a:pt x="4" y="61"/>
                  <a:pt x="4" y="61"/>
                </a:cubicBezTo>
                <a:cubicBezTo>
                  <a:pt x="2" y="56"/>
                  <a:pt x="0" y="50"/>
                  <a:pt x="0" y="45"/>
                </a:cubicBezTo>
                <a:cubicBezTo>
                  <a:pt x="0" y="39"/>
                  <a:pt x="2" y="33"/>
                  <a:pt x="4" y="28"/>
                </a:cubicBezTo>
                <a:cubicBezTo>
                  <a:pt x="6" y="22"/>
                  <a:pt x="9" y="17"/>
                  <a:pt x="14" y="13"/>
                </a:cubicBezTo>
                <a:cubicBezTo>
                  <a:pt x="22" y="5"/>
                  <a:pt x="33" y="0"/>
                  <a:pt x="45" y="0"/>
                </a:cubicBezTo>
                <a:cubicBezTo>
                  <a:pt x="51" y="0"/>
                  <a:pt x="57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8" y="6"/>
                  <a:pt x="72" y="9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81" y="17"/>
                  <a:pt x="84" y="22"/>
                  <a:pt x="86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8" y="33"/>
                  <a:pt x="90" y="39"/>
                  <a:pt x="90" y="45"/>
                </a:cubicBezTo>
                <a:cubicBezTo>
                  <a:pt x="90" y="51"/>
                  <a:pt x="88" y="56"/>
                  <a:pt x="86" y="62"/>
                </a:cubicBezTo>
                <a:cubicBezTo>
                  <a:pt x="85" y="66"/>
                  <a:pt x="82" y="70"/>
                  <a:pt x="79" y="73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5" y="9"/>
                  <a:pt x="50" y="8"/>
                  <a:pt x="45" y="8"/>
                </a:cubicBezTo>
                <a:cubicBezTo>
                  <a:pt x="35" y="8"/>
                  <a:pt x="26" y="12"/>
                  <a:pt x="19" y="19"/>
                </a:cubicBezTo>
                <a:cubicBezTo>
                  <a:pt x="16" y="22"/>
                  <a:pt x="13" y="26"/>
                  <a:pt x="11" y="31"/>
                </a:cubicBezTo>
                <a:cubicBezTo>
                  <a:pt x="10" y="35"/>
                  <a:pt x="9" y="40"/>
                  <a:pt x="9" y="45"/>
                </a:cubicBezTo>
                <a:cubicBezTo>
                  <a:pt x="9" y="49"/>
                  <a:pt x="10" y="54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3" y="63"/>
                  <a:pt x="16" y="67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3" y="74"/>
                  <a:pt x="27" y="76"/>
                  <a:pt x="31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5" y="80"/>
                  <a:pt x="40" y="81"/>
                  <a:pt x="45" y="81"/>
                </a:cubicBezTo>
                <a:cubicBezTo>
                  <a:pt x="50" y="81"/>
                  <a:pt x="55" y="80"/>
                  <a:pt x="59" y="78"/>
                </a:cubicBezTo>
                <a:cubicBezTo>
                  <a:pt x="63" y="76"/>
                  <a:pt x="67" y="74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4" y="67"/>
                  <a:pt x="77" y="63"/>
                  <a:pt x="79" y="58"/>
                </a:cubicBezTo>
                <a:cubicBezTo>
                  <a:pt x="80" y="54"/>
                  <a:pt x="81" y="49"/>
                  <a:pt x="81" y="45"/>
                </a:cubicBezTo>
                <a:cubicBezTo>
                  <a:pt x="81" y="40"/>
                  <a:pt x="81" y="35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7" y="26"/>
                  <a:pt x="74" y="22"/>
                  <a:pt x="71" y="19"/>
                </a:cubicBezTo>
                <a:cubicBezTo>
                  <a:pt x="71" y="19"/>
                  <a:pt x="71" y="19"/>
                  <a:pt x="71" y="19"/>
                </a:cubicBezTo>
                <a:cubicBezTo>
                  <a:pt x="67" y="15"/>
                  <a:pt x="63" y="13"/>
                  <a:pt x="59" y="11"/>
                </a:cubicBezTo>
                <a:close/>
                <a:moveTo>
                  <a:pt x="69" y="45"/>
                </a:moveTo>
                <a:cubicBezTo>
                  <a:pt x="69" y="45"/>
                  <a:pt x="69" y="45"/>
                  <a:pt x="69" y="45"/>
                </a:cubicBezTo>
                <a:cubicBezTo>
                  <a:pt x="69" y="43"/>
                  <a:pt x="70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48"/>
                  <a:pt x="73" y="52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9"/>
                  <a:pt x="68" y="62"/>
                  <a:pt x="65" y="65"/>
                </a:cubicBezTo>
                <a:cubicBezTo>
                  <a:pt x="63" y="68"/>
                  <a:pt x="59" y="70"/>
                  <a:pt x="56" y="71"/>
                </a:cubicBezTo>
                <a:cubicBezTo>
                  <a:pt x="53" y="73"/>
                  <a:pt x="49" y="73"/>
                  <a:pt x="45" y="73"/>
                </a:cubicBezTo>
                <a:cubicBezTo>
                  <a:pt x="44" y="73"/>
                  <a:pt x="43" y="72"/>
                  <a:pt x="43" y="71"/>
                </a:cubicBezTo>
                <a:cubicBezTo>
                  <a:pt x="43" y="70"/>
                  <a:pt x="44" y="69"/>
                  <a:pt x="45" y="69"/>
                </a:cubicBezTo>
                <a:cubicBezTo>
                  <a:pt x="48" y="69"/>
                  <a:pt x="51" y="68"/>
                  <a:pt x="54" y="67"/>
                </a:cubicBezTo>
                <a:cubicBezTo>
                  <a:pt x="57" y="65"/>
                  <a:pt x="60" y="64"/>
                  <a:pt x="62" y="61"/>
                </a:cubicBezTo>
                <a:cubicBezTo>
                  <a:pt x="64" y="59"/>
                  <a:pt x="66" y="57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1"/>
                  <a:pt x="69" y="48"/>
                  <a:pt x="69" y="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6463" y="228792"/>
            <a:ext cx="6125805" cy="875360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l">
              <a:defRPr lang="zh-CN" altLang="en-US" sz="2835" b="1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7442" y="1623063"/>
            <a:ext cx="11113961" cy="4584698"/>
          </a:xfrm>
        </p:spPr>
        <p:txBody>
          <a:bodyPr/>
          <a:lstStyle>
            <a:lvl1pPr>
              <a:defRPr sz="243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 smtClean="0"/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F744E22-535E-479C-B0B3-856FC88DD3FD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0"/>
          <p:cNvSpPr>
            <a:spLocks noChangeArrowheads="1"/>
          </p:cNvSpPr>
          <p:nvPr/>
        </p:nvSpPr>
        <p:spPr bwMode="auto">
          <a:xfrm>
            <a:off x="2244725" y="2720975"/>
            <a:ext cx="10104438" cy="1535113"/>
          </a:xfrm>
          <a:prstGeom prst="rect">
            <a:avLst/>
          </a:prstGeom>
          <a:solidFill>
            <a:srgbClr val="CBDCD1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6638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31210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5782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40354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marL="0" marR="0" lvl="0" indent="0" algn="l" defTabSz="1219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507" name="Freeform 34"/>
          <p:cNvSpPr/>
          <p:nvPr/>
        </p:nvSpPr>
        <p:spPr>
          <a:xfrm>
            <a:off x="0" y="2720975"/>
            <a:ext cx="4592638" cy="1535113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183" h="61">
                <a:moveTo>
                  <a:pt x="15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61"/>
                  <a:pt x="0" y="61"/>
                  <a:pt x="0" y="61"/>
                </a:cubicBezTo>
                <a:cubicBezTo>
                  <a:pt x="153" y="61"/>
                  <a:pt x="153" y="61"/>
                  <a:pt x="153" y="61"/>
                </a:cubicBezTo>
                <a:cubicBezTo>
                  <a:pt x="169" y="61"/>
                  <a:pt x="183" y="47"/>
                  <a:pt x="183" y="31"/>
                </a:cubicBezTo>
                <a:cubicBezTo>
                  <a:pt x="183" y="14"/>
                  <a:pt x="169" y="0"/>
                  <a:pt x="153" y="0"/>
                </a:cubicBezTo>
                <a:close/>
              </a:path>
            </a:pathLst>
          </a:custGeom>
          <a:solidFill>
            <a:schemeClr val="accent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9" name="Oval 35"/>
          <p:cNvSpPr>
            <a:spLocks noChangeArrowheads="1"/>
          </p:cNvSpPr>
          <p:nvPr/>
        </p:nvSpPr>
        <p:spPr bwMode="auto">
          <a:xfrm>
            <a:off x="3186113" y="2846388"/>
            <a:ext cx="1304925" cy="13081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509" name="Freeform 15"/>
          <p:cNvSpPr>
            <a:spLocks noEditPoints="1"/>
          </p:cNvSpPr>
          <p:nvPr/>
        </p:nvSpPr>
        <p:spPr>
          <a:xfrm>
            <a:off x="3548063" y="3167063"/>
            <a:ext cx="622300" cy="6127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99" h="98">
                <a:moveTo>
                  <a:pt x="23" y="35"/>
                </a:moveTo>
                <a:cubicBezTo>
                  <a:pt x="22" y="36"/>
                  <a:pt x="21" y="37"/>
                  <a:pt x="20" y="37"/>
                </a:cubicBezTo>
                <a:cubicBezTo>
                  <a:pt x="19" y="36"/>
                  <a:pt x="18" y="35"/>
                  <a:pt x="18" y="33"/>
                </a:cubicBezTo>
                <a:cubicBezTo>
                  <a:pt x="19" y="32"/>
                  <a:pt x="20" y="30"/>
                  <a:pt x="21" y="28"/>
                </a:cubicBezTo>
                <a:cubicBezTo>
                  <a:pt x="22" y="27"/>
                  <a:pt x="23" y="25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3"/>
                  <a:pt x="27" y="22"/>
                  <a:pt x="29" y="21"/>
                </a:cubicBezTo>
                <a:cubicBezTo>
                  <a:pt x="30" y="20"/>
                  <a:pt x="32" y="19"/>
                  <a:pt x="34" y="18"/>
                </a:cubicBezTo>
                <a:cubicBezTo>
                  <a:pt x="35" y="17"/>
                  <a:pt x="37" y="18"/>
                  <a:pt x="37" y="19"/>
                </a:cubicBezTo>
                <a:cubicBezTo>
                  <a:pt x="38" y="21"/>
                  <a:pt x="37" y="22"/>
                  <a:pt x="36" y="22"/>
                </a:cubicBezTo>
                <a:cubicBezTo>
                  <a:pt x="34" y="23"/>
                  <a:pt x="33" y="24"/>
                  <a:pt x="32" y="25"/>
                </a:cubicBezTo>
                <a:cubicBezTo>
                  <a:pt x="30" y="26"/>
                  <a:pt x="29" y="26"/>
                  <a:pt x="28" y="28"/>
                </a:cubicBezTo>
                <a:cubicBezTo>
                  <a:pt x="27" y="29"/>
                  <a:pt x="26" y="30"/>
                  <a:pt x="25" y="31"/>
                </a:cubicBezTo>
                <a:cubicBezTo>
                  <a:pt x="24" y="32"/>
                  <a:pt x="24" y="34"/>
                  <a:pt x="23" y="35"/>
                </a:cubicBezTo>
                <a:close/>
                <a:moveTo>
                  <a:pt x="79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97" y="91"/>
                  <a:pt x="97" y="91"/>
                  <a:pt x="97" y="91"/>
                </a:cubicBezTo>
                <a:cubicBezTo>
                  <a:pt x="99" y="92"/>
                  <a:pt x="99" y="95"/>
                  <a:pt x="97" y="96"/>
                </a:cubicBezTo>
                <a:cubicBezTo>
                  <a:pt x="95" y="98"/>
                  <a:pt x="93" y="98"/>
                  <a:pt x="91" y="96"/>
                </a:cubicBezTo>
                <a:cubicBezTo>
                  <a:pt x="74" y="79"/>
                  <a:pt x="74" y="79"/>
                  <a:pt x="74" y="79"/>
                </a:cubicBezTo>
                <a:cubicBezTo>
                  <a:pt x="70" y="82"/>
                  <a:pt x="66" y="84"/>
                  <a:pt x="62" y="86"/>
                </a:cubicBezTo>
                <a:cubicBezTo>
                  <a:pt x="57" y="88"/>
                  <a:pt x="51" y="89"/>
                  <a:pt x="45" y="89"/>
                </a:cubicBezTo>
                <a:cubicBezTo>
                  <a:pt x="39" y="89"/>
                  <a:pt x="33" y="88"/>
                  <a:pt x="28" y="86"/>
                </a:cubicBezTo>
                <a:cubicBezTo>
                  <a:pt x="28" y="86"/>
                  <a:pt x="28" y="86"/>
                  <a:pt x="28" y="86"/>
                </a:cubicBezTo>
                <a:cubicBezTo>
                  <a:pt x="23" y="83"/>
                  <a:pt x="18" y="80"/>
                  <a:pt x="14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9" y="72"/>
                  <a:pt x="6" y="67"/>
                  <a:pt x="4" y="62"/>
                </a:cubicBezTo>
                <a:cubicBezTo>
                  <a:pt x="4" y="61"/>
                  <a:pt x="4" y="61"/>
                  <a:pt x="4" y="61"/>
                </a:cubicBezTo>
                <a:cubicBezTo>
                  <a:pt x="2" y="56"/>
                  <a:pt x="0" y="50"/>
                  <a:pt x="0" y="45"/>
                </a:cubicBezTo>
                <a:cubicBezTo>
                  <a:pt x="0" y="39"/>
                  <a:pt x="2" y="33"/>
                  <a:pt x="4" y="28"/>
                </a:cubicBezTo>
                <a:cubicBezTo>
                  <a:pt x="6" y="22"/>
                  <a:pt x="9" y="17"/>
                  <a:pt x="14" y="13"/>
                </a:cubicBezTo>
                <a:cubicBezTo>
                  <a:pt x="22" y="5"/>
                  <a:pt x="33" y="0"/>
                  <a:pt x="45" y="0"/>
                </a:cubicBezTo>
                <a:cubicBezTo>
                  <a:pt x="51" y="0"/>
                  <a:pt x="57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8" y="6"/>
                  <a:pt x="72" y="9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81" y="17"/>
                  <a:pt x="84" y="22"/>
                  <a:pt x="86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8" y="33"/>
                  <a:pt x="90" y="39"/>
                  <a:pt x="90" y="45"/>
                </a:cubicBezTo>
                <a:cubicBezTo>
                  <a:pt x="90" y="51"/>
                  <a:pt x="88" y="56"/>
                  <a:pt x="86" y="62"/>
                </a:cubicBezTo>
                <a:cubicBezTo>
                  <a:pt x="85" y="66"/>
                  <a:pt x="82" y="70"/>
                  <a:pt x="79" y="73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5" y="9"/>
                  <a:pt x="50" y="8"/>
                  <a:pt x="45" y="8"/>
                </a:cubicBezTo>
                <a:cubicBezTo>
                  <a:pt x="35" y="8"/>
                  <a:pt x="26" y="12"/>
                  <a:pt x="19" y="19"/>
                </a:cubicBezTo>
                <a:cubicBezTo>
                  <a:pt x="16" y="22"/>
                  <a:pt x="13" y="26"/>
                  <a:pt x="11" y="31"/>
                </a:cubicBezTo>
                <a:cubicBezTo>
                  <a:pt x="10" y="35"/>
                  <a:pt x="9" y="40"/>
                  <a:pt x="9" y="45"/>
                </a:cubicBezTo>
                <a:cubicBezTo>
                  <a:pt x="9" y="49"/>
                  <a:pt x="10" y="54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3" y="63"/>
                  <a:pt x="16" y="67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3" y="74"/>
                  <a:pt x="27" y="76"/>
                  <a:pt x="31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5" y="80"/>
                  <a:pt x="40" y="81"/>
                  <a:pt x="45" y="81"/>
                </a:cubicBezTo>
                <a:cubicBezTo>
                  <a:pt x="50" y="81"/>
                  <a:pt x="55" y="80"/>
                  <a:pt x="59" y="78"/>
                </a:cubicBezTo>
                <a:cubicBezTo>
                  <a:pt x="63" y="76"/>
                  <a:pt x="67" y="74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4" y="67"/>
                  <a:pt x="77" y="63"/>
                  <a:pt x="79" y="58"/>
                </a:cubicBezTo>
                <a:cubicBezTo>
                  <a:pt x="80" y="54"/>
                  <a:pt x="81" y="49"/>
                  <a:pt x="81" y="45"/>
                </a:cubicBezTo>
                <a:cubicBezTo>
                  <a:pt x="81" y="40"/>
                  <a:pt x="81" y="35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7" y="26"/>
                  <a:pt x="74" y="22"/>
                  <a:pt x="71" y="19"/>
                </a:cubicBezTo>
                <a:cubicBezTo>
                  <a:pt x="71" y="19"/>
                  <a:pt x="71" y="19"/>
                  <a:pt x="71" y="19"/>
                </a:cubicBezTo>
                <a:cubicBezTo>
                  <a:pt x="67" y="15"/>
                  <a:pt x="63" y="13"/>
                  <a:pt x="59" y="11"/>
                </a:cubicBezTo>
                <a:close/>
                <a:moveTo>
                  <a:pt x="69" y="45"/>
                </a:moveTo>
                <a:cubicBezTo>
                  <a:pt x="69" y="45"/>
                  <a:pt x="69" y="45"/>
                  <a:pt x="69" y="45"/>
                </a:cubicBezTo>
                <a:cubicBezTo>
                  <a:pt x="69" y="43"/>
                  <a:pt x="70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48"/>
                  <a:pt x="73" y="52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9"/>
                  <a:pt x="68" y="62"/>
                  <a:pt x="65" y="65"/>
                </a:cubicBezTo>
                <a:cubicBezTo>
                  <a:pt x="63" y="68"/>
                  <a:pt x="59" y="70"/>
                  <a:pt x="56" y="71"/>
                </a:cubicBezTo>
                <a:cubicBezTo>
                  <a:pt x="53" y="73"/>
                  <a:pt x="49" y="73"/>
                  <a:pt x="45" y="73"/>
                </a:cubicBezTo>
                <a:cubicBezTo>
                  <a:pt x="44" y="73"/>
                  <a:pt x="43" y="72"/>
                  <a:pt x="43" y="71"/>
                </a:cubicBezTo>
                <a:cubicBezTo>
                  <a:pt x="43" y="70"/>
                  <a:pt x="44" y="69"/>
                  <a:pt x="45" y="69"/>
                </a:cubicBezTo>
                <a:cubicBezTo>
                  <a:pt x="48" y="69"/>
                  <a:pt x="51" y="68"/>
                  <a:pt x="54" y="67"/>
                </a:cubicBezTo>
                <a:cubicBezTo>
                  <a:pt x="57" y="65"/>
                  <a:pt x="60" y="64"/>
                  <a:pt x="62" y="61"/>
                </a:cubicBezTo>
                <a:cubicBezTo>
                  <a:pt x="64" y="59"/>
                  <a:pt x="66" y="57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1"/>
                  <a:pt x="69" y="48"/>
                  <a:pt x="69" y="45"/>
                </a:cubicBezTo>
                <a:close/>
              </a:path>
            </a:pathLst>
          </a:custGeom>
          <a:solidFill>
            <a:schemeClr val="accent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04" y="2740142"/>
            <a:ext cx="6561564" cy="851404"/>
          </a:xfrm>
        </p:spPr>
        <p:txBody>
          <a:bodyPr/>
          <a:lstStyle>
            <a:lvl1pPr algn="l">
              <a:defRPr sz="2835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959804" y="3611372"/>
            <a:ext cx="6561564" cy="644357"/>
          </a:xfrm>
        </p:spPr>
        <p:txBody>
          <a:bodyPr anchor="ctr"/>
          <a:lstStyle>
            <a:lvl1pPr marL="0" indent="0" algn="l">
              <a:buNone/>
              <a:defRPr sz="1825">
                <a:solidFill>
                  <a:schemeClr val="bg2"/>
                </a:solidFill>
                <a:latin typeface="+mn-ea"/>
                <a:ea typeface="+mn-ea"/>
              </a:defRPr>
            </a:lvl1pPr>
            <a:lvl2pPr marL="617855" indent="0">
              <a:buNone/>
              <a:defRPr sz="2700"/>
            </a:lvl2pPr>
            <a:lvl3pPr marL="1235075" indent="0">
              <a:buNone/>
              <a:defRPr sz="2430"/>
            </a:lvl3pPr>
            <a:lvl4pPr marL="1852930" indent="0">
              <a:buNone/>
              <a:defRPr sz="2165"/>
            </a:lvl4pPr>
            <a:lvl5pPr marL="2470150" indent="0">
              <a:buNone/>
              <a:defRPr sz="2165"/>
            </a:lvl5pPr>
            <a:lvl6pPr marL="3088005" indent="0">
              <a:buNone/>
              <a:defRPr sz="2165"/>
            </a:lvl6pPr>
            <a:lvl7pPr marL="3705860" indent="0">
              <a:buNone/>
              <a:defRPr sz="2165"/>
            </a:lvl7pPr>
            <a:lvl8pPr marL="4323080" indent="0">
              <a:buNone/>
              <a:defRPr sz="2165"/>
            </a:lvl8pPr>
            <a:lvl9pPr marL="4940935" indent="0">
              <a:buNone/>
              <a:defRPr sz="2165"/>
            </a:lvl9pPr>
          </a:lstStyle>
          <a:p>
            <a:pPr lvl="0"/>
            <a:r>
              <a:rPr lang="zh-CN" altLang="en-US" noProof="1" smtClean="0"/>
              <a:t>编辑母版文本样式</a:t>
            </a:r>
            <a:endParaRPr lang="zh-CN" altLang="en-US" noProof="1" smtClean="0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4B1EA14-0DCD-4567-8708-8B7F14ED86DE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30" name="Group 44"/>
          <p:cNvGrpSpPr/>
          <p:nvPr/>
        </p:nvGrpSpPr>
        <p:grpSpPr>
          <a:xfrm>
            <a:off x="0" y="300038"/>
            <a:ext cx="1117600" cy="673100"/>
            <a:chOff x="0" y="168"/>
            <a:chExt cx="239" cy="144"/>
          </a:xfrm>
        </p:grpSpPr>
        <p:sp>
          <p:nvSpPr>
            <p:cNvPr id="8" name="Freeform 45"/>
            <p:cNvSpPr/>
            <p:nvPr/>
          </p:nvSpPr>
          <p:spPr bwMode="auto">
            <a:xfrm>
              <a:off x="0" y="168"/>
              <a:ext cx="239" cy="144"/>
            </a:xfrm>
            <a:custGeom>
              <a:avLst/>
              <a:gdLst>
                <a:gd name="T0" fmla="*/ 71 w 101"/>
                <a:gd name="T1" fmla="*/ 0 h 61"/>
                <a:gd name="T2" fmla="*/ 0 w 101"/>
                <a:gd name="T3" fmla="*/ 0 h 61"/>
                <a:gd name="T4" fmla="*/ 0 w 101"/>
                <a:gd name="T5" fmla="*/ 61 h 61"/>
                <a:gd name="T6" fmla="*/ 71 w 101"/>
                <a:gd name="T7" fmla="*/ 61 h 61"/>
                <a:gd name="T8" fmla="*/ 101 w 101"/>
                <a:gd name="T9" fmla="*/ 31 h 61"/>
                <a:gd name="T10" fmla="*/ 71 w 101"/>
                <a:gd name="T1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" h="61">
                  <a:moveTo>
                    <a:pt x="7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87" y="61"/>
                    <a:pt x="101" y="47"/>
                    <a:pt x="101" y="31"/>
                  </a:cubicBezTo>
                  <a:cubicBezTo>
                    <a:pt x="101" y="14"/>
                    <a:pt x="87" y="0"/>
                    <a:pt x="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12185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2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黑体" panose="02010609060101010101" pitchFamily="49" charset="-122"/>
                <a:cs typeface="+mn-cs"/>
              </a:endParaRPr>
            </a:p>
          </p:txBody>
        </p:sp>
        <p:sp>
          <p:nvSpPr>
            <p:cNvPr id="9" name="Oval 46"/>
            <p:cNvSpPr>
              <a:spLocks noChangeArrowheads="1"/>
            </p:cNvSpPr>
            <p:nvPr/>
          </p:nvSpPr>
          <p:spPr bwMode="auto">
            <a:xfrm>
              <a:off x="107" y="180"/>
              <a:ext cx="123" cy="123"/>
            </a:xfrm>
            <a:prstGeom prst="ellipse">
              <a:avLst/>
            </a:prstGeom>
            <a:solidFill>
              <a:schemeClr val="accent6"/>
            </a:solidFill>
            <a:ln w="9525">
              <a:solidFill>
                <a:schemeClr val="accent6"/>
              </a:solidFill>
              <a:round/>
            </a:ln>
          </p:spPr>
          <p:txBody>
            <a:bodyPr/>
            <a:lstStyle/>
            <a:p>
              <a:pPr marL="0" marR="0" lvl="0" indent="0" algn="l" defTabSz="12185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2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黑体" panose="02010609060101010101" pitchFamily="49" charset="-122"/>
                <a:cs typeface="+mn-cs"/>
              </a:endParaRPr>
            </a:p>
          </p:txBody>
        </p:sp>
      </p:grpSp>
      <p:sp>
        <p:nvSpPr>
          <p:cNvPr id="10" name="Freeform 47"/>
          <p:cNvSpPr>
            <a:spLocks noEditPoints="1"/>
          </p:cNvSpPr>
          <p:nvPr/>
        </p:nvSpPr>
        <p:spPr bwMode="auto">
          <a:xfrm>
            <a:off x="633413" y="490538"/>
            <a:ext cx="307975" cy="295275"/>
          </a:xfrm>
          <a:custGeom>
            <a:avLst/>
            <a:gdLst>
              <a:gd name="T0" fmla="*/ 20 w 99"/>
              <a:gd name="T1" fmla="*/ 37 h 98"/>
              <a:gd name="T2" fmla="*/ 21 w 99"/>
              <a:gd name="T3" fmla="*/ 28 h 98"/>
              <a:gd name="T4" fmla="*/ 25 w 99"/>
              <a:gd name="T5" fmla="*/ 24 h 98"/>
              <a:gd name="T6" fmla="*/ 29 w 99"/>
              <a:gd name="T7" fmla="*/ 21 h 98"/>
              <a:gd name="T8" fmla="*/ 37 w 99"/>
              <a:gd name="T9" fmla="*/ 19 h 98"/>
              <a:gd name="T10" fmla="*/ 32 w 99"/>
              <a:gd name="T11" fmla="*/ 25 h 98"/>
              <a:gd name="T12" fmla="*/ 25 w 99"/>
              <a:gd name="T13" fmla="*/ 31 h 98"/>
              <a:gd name="T14" fmla="*/ 79 w 99"/>
              <a:gd name="T15" fmla="*/ 73 h 98"/>
              <a:gd name="T16" fmla="*/ 97 w 99"/>
              <a:gd name="T17" fmla="*/ 91 h 98"/>
              <a:gd name="T18" fmla="*/ 91 w 99"/>
              <a:gd name="T19" fmla="*/ 96 h 98"/>
              <a:gd name="T20" fmla="*/ 62 w 99"/>
              <a:gd name="T21" fmla="*/ 86 h 98"/>
              <a:gd name="T22" fmla="*/ 28 w 99"/>
              <a:gd name="T23" fmla="*/ 86 h 98"/>
              <a:gd name="T24" fmla="*/ 14 w 99"/>
              <a:gd name="T25" fmla="*/ 76 h 98"/>
              <a:gd name="T26" fmla="*/ 4 w 99"/>
              <a:gd name="T27" fmla="*/ 62 h 98"/>
              <a:gd name="T28" fmla="*/ 0 w 99"/>
              <a:gd name="T29" fmla="*/ 45 h 98"/>
              <a:gd name="T30" fmla="*/ 14 w 99"/>
              <a:gd name="T31" fmla="*/ 13 h 98"/>
              <a:gd name="T32" fmla="*/ 62 w 99"/>
              <a:gd name="T33" fmla="*/ 3 h 98"/>
              <a:gd name="T34" fmla="*/ 77 w 99"/>
              <a:gd name="T35" fmla="*/ 13 h 98"/>
              <a:gd name="T36" fmla="*/ 86 w 99"/>
              <a:gd name="T37" fmla="*/ 28 h 98"/>
              <a:gd name="T38" fmla="*/ 90 w 99"/>
              <a:gd name="T39" fmla="*/ 45 h 98"/>
              <a:gd name="T40" fmla="*/ 79 w 99"/>
              <a:gd name="T41" fmla="*/ 73 h 98"/>
              <a:gd name="T42" fmla="*/ 59 w 99"/>
              <a:gd name="T43" fmla="*/ 11 h 98"/>
              <a:gd name="T44" fmla="*/ 19 w 99"/>
              <a:gd name="T45" fmla="*/ 19 h 98"/>
              <a:gd name="T46" fmla="*/ 9 w 99"/>
              <a:gd name="T47" fmla="*/ 45 h 98"/>
              <a:gd name="T48" fmla="*/ 11 w 99"/>
              <a:gd name="T49" fmla="*/ 58 h 98"/>
              <a:gd name="T50" fmla="*/ 19 w 99"/>
              <a:gd name="T51" fmla="*/ 70 h 98"/>
              <a:gd name="T52" fmla="*/ 31 w 99"/>
              <a:gd name="T53" fmla="*/ 78 h 98"/>
              <a:gd name="T54" fmla="*/ 45 w 99"/>
              <a:gd name="T55" fmla="*/ 81 h 98"/>
              <a:gd name="T56" fmla="*/ 71 w 99"/>
              <a:gd name="T57" fmla="*/ 70 h 98"/>
              <a:gd name="T58" fmla="*/ 71 w 99"/>
              <a:gd name="T59" fmla="*/ 70 h 98"/>
              <a:gd name="T60" fmla="*/ 81 w 99"/>
              <a:gd name="T61" fmla="*/ 45 h 98"/>
              <a:gd name="T62" fmla="*/ 79 w 99"/>
              <a:gd name="T63" fmla="*/ 31 h 98"/>
              <a:gd name="T64" fmla="*/ 71 w 99"/>
              <a:gd name="T65" fmla="*/ 19 h 98"/>
              <a:gd name="T66" fmla="*/ 69 w 99"/>
              <a:gd name="T67" fmla="*/ 45 h 98"/>
              <a:gd name="T68" fmla="*/ 71 w 99"/>
              <a:gd name="T69" fmla="*/ 42 h 98"/>
              <a:gd name="T70" fmla="*/ 72 w 99"/>
              <a:gd name="T71" fmla="*/ 56 h 98"/>
              <a:gd name="T72" fmla="*/ 65 w 99"/>
              <a:gd name="T73" fmla="*/ 65 h 98"/>
              <a:gd name="T74" fmla="*/ 45 w 99"/>
              <a:gd name="T75" fmla="*/ 73 h 98"/>
              <a:gd name="T76" fmla="*/ 45 w 99"/>
              <a:gd name="T77" fmla="*/ 69 h 98"/>
              <a:gd name="T78" fmla="*/ 62 w 99"/>
              <a:gd name="T79" fmla="*/ 61 h 98"/>
              <a:gd name="T80" fmla="*/ 67 w 99"/>
              <a:gd name="T81" fmla="*/ 54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" h="98">
                <a:moveTo>
                  <a:pt x="23" y="35"/>
                </a:moveTo>
                <a:cubicBezTo>
                  <a:pt x="22" y="36"/>
                  <a:pt x="21" y="37"/>
                  <a:pt x="20" y="37"/>
                </a:cubicBezTo>
                <a:cubicBezTo>
                  <a:pt x="19" y="36"/>
                  <a:pt x="18" y="35"/>
                  <a:pt x="18" y="33"/>
                </a:cubicBezTo>
                <a:cubicBezTo>
                  <a:pt x="19" y="32"/>
                  <a:pt x="20" y="30"/>
                  <a:pt x="21" y="28"/>
                </a:cubicBezTo>
                <a:cubicBezTo>
                  <a:pt x="22" y="27"/>
                  <a:pt x="23" y="25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3"/>
                  <a:pt x="27" y="22"/>
                  <a:pt x="29" y="21"/>
                </a:cubicBezTo>
                <a:cubicBezTo>
                  <a:pt x="30" y="20"/>
                  <a:pt x="32" y="19"/>
                  <a:pt x="34" y="18"/>
                </a:cubicBezTo>
                <a:cubicBezTo>
                  <a:pt x="35" y="17"/>
                  <a:pt x="37" y="18"/>
                  <a:pt x="37" y="19"/>
                </a:cubicBezTo>
                <a:cubicBezTo>
                  <a:pt x="38" y="21"/>
                  <a:pt x="37" y="22"/>
                  <a:pt x="36" y="22"/>
                </a:cubicBezTo>
                <a:cubicBezTo>
                  <a:pt x="34" y="23"/>
                  <a:pt x="33" y="24"/>
                  <a:pt x="32" y="25"/>
                </a:cubicBezTo>
                <a:cubicBezTo>
                  <a:pt x="30" y="26"/>
                  <a:pt x="29" y="26"/>
                  <a:pt x="28" y="28"/>
                </a:cubicBezTo>
                <a:cubicBezTo>
                  <a:pt x="27" y="29"/>
                  <a:pt x="26" y="30"/>
                  <a:pt x="25" y="31"/>
                </a:cubicBezTo>
                <a:cubicBezTo>
                  <a:pt x="24" y="32"/>
                  <a:pt x="24" y="34"/>
                  <a:pt x="23" y="35"/>
                </a:cubicBezTo>
                <a:close/>
                <a:moveTo>
                  <a:pt x="79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97" y="91"/>
                  <a:pt x="97" y="91"/>
                  <a:pt x="97" y="91"/>
                </a:cubicBezTo>
                <a:cubicBezTo>
                  <a:pt x="99" y="92"/>
                  <a:pt x="99" y="95"/>
                  <a:pt x="97" y="96"/>
                </a:cubicBezTo>
                <a:cubicBezTo>
                  <a:pt x="95" y="98"/>
                  <a:pt x="93" y="98"/>
                  <a:pt x="91" y="96"/>
                </a:cubicBezTo>
                <a:cubicBezTo>
                  <a:pt x="74" y="79"/>
                  <a:pt x="74" y="79"/>
                  <a:pt x="74" y="79"/>
                </a:cubicBezTo>
                <a:cubicBezTo>
                  <a:pt x="70" y="82"/>
                  <a:pt x="66" y="84"/>
                  <a:pt x="62" y="86"/>
                </a:cubicBezTo>
                <a:cubicBezTo>
                  <a:pt x="57" y="88"/>
                  <a:pt x="51" y="89"/>
                  <a:pt x="45" y="89"/>
                </a:cubicBezTo>
                <a:cubicBezTo>
                  <a:pt x="39" y="89"/>
                  <a:pt x="33" y="88"/>
                  <a:pt x="28" y="86"/>
                </a:cubicBezTo>
                <a:cubicBezTo>
                  <a:pt x="28" y="86"/>
                  <a:pt x="28" y="86"/>
                  <a:pt x="28" y="86"/>
                </a:cubicBezTo>
                <a:cubicBezTo>
                  <a:pt x="23" y="83"/>
                  <a:pt x="18" y="80"/>
                  <a:pt x="14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9" y="72"/>
                  <a:pt x="6" y="67"/>
                  <a:pt x="4" y="62"/>
                </a:cubicBezTo>
                <a:cubicBezTo>
                  <a:pt x="4" y="61"/>
                  <a:pt x="4" y="61"/>
                  <a:pt x="4" y="61"/>
                </a:cubicBezTo>
                <a:cubicBezTo>
                  <a:pt x="2" y="56"/>
                  <a:pt x="0" y="50"/>
                  <a:pt x="0" y="45"/>
                </a:cubicBezTo>
                <a:cubicBezTo>
                  <a:pt x="0" y="39"/>
                  <a:pt x="2" y="33"/>
                  <a:pt x="4" y="28"/>
                </a:cubicBezTo>
                <a:cubicBezTo>
                  <a:pt x="6" y="22"/>
                  <a:pt x="9" y="17"/>
                  <a:pt x="14" y="13"/>
                </a:cubicBezTo>
                <a:cubicBezTo>
                  <a:pt x="22" y="5"/>
                  <a:pt x="33" y="0"/>
                  <a:pt x="45" y="0"/>
                </a:cubicBezTo>
                <a:cubicBezTo>
                  <a:pt x="51" y="0"/>
                  <a:pt x="57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8" y="6"/>
                  <a:pt x="72" y="9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81" y="17"/>
                  <a:pt x="84" y="22"/>
                  <a:pt x="86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8" y="33"/>
                  <a:pt x="90" y="39"/>
                  <a:pt x="90" y="45"/>
                </a:cubicBezTo>
                <a:cubicBezTo>
                  <a:pt x="90" y="51"/>
                  <a:pt x="88" y="56"/>
                  <a:pt x="86" y="62"/>
                </a:cubicBezTo>
                <a:cubicBezTo>
                  <a:pt x="85" y="66"/>
                  <a:pt x="82" y="70"/>
                  <a:pt x="79" y="73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5" y="9"/>
                  <a:pt x="50" y="8"/>
                  <a:pt x="45" y="8"/>
                </a:cubicBezTo>
                <a:cubicBezTo>
                  <a:pt x="35" y="8"/>
                  <a:pt x="26" y="12"/>
                  <a:pt x="19" y="19"/>
                </a:cubicBezTo>
                <a:cubicBezTo>
                  <a:pt x="16" y="22"/>
                  <a:pt x="13" y="26"/>
                  <a:pt x="11" y="31"/>
                </a:cubicBezTo>
                <a:cubicBezTo>
                  <a:pt x="10" y="35"/>
                  <a:pt x="9" y="40"/>
                  <a:pt x="9" y="45"/>
                </a:cubicBezTo>
                <a:cubicBezTo>
                  <a:pt x="9" y="49"/>
                  <a:pt x="10" y="54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3" y="63"/>
                  <a:pt x="16" y="67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3" y="74"/>
                  <a:pt x="27" y="76"/>
                  <a:pt x="31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5" y="80"/>
                  <a:pt x="40" y="81"/>
                  <a:pt x="45" y="81"/>
                </a:cubicBezTo>
                <a:cubicBezTo>
                  <a:pt x="50" y="81"/>
                  <a:pt x="55" y="80"/>
                  <a:pt x="59" y="78"/>
                </a:cubicBezTo>
                <a:cubicBezTo>
                  <a:pt x="63" y="76"/>
                  <a:pt x="67" y="74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4" y="67"/>
                  <a:pt x="77" y="63"/>
                  <a:pt x="79" y="58"/>
                </a:cubicBezTo>
                <a:cubicBezTo>
                  <a:pt x="80" y="54"/>
                  <a:pt x="81" y="49"/>
                  <a:pt x="81" y="45"/>
                </a:cubicBezTo>
                <a:cubicBezTo>
                  <a:pt x="81" y="40"/>
                  <a:pt x="81" y="35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7" y="26"/>
                  <a:pt x="74" y="22"/>
                  <a:pt x="71" y="19"/>
                </a:cubicBezTo>
                <a:cubicBezTo>
                  <a:pt x="71" y="19"/>
                  <a:pt x="71" y="19"/>
                  <a:pt x="71" y="19"/>
                </a:cubicBezTo>
                <a:cubicBezTo>
                  <a:pt x="67" y="15"/>
                  <a:pt x="63" y="13"/>
                  <a:pt x="59" y="11"/>
                </a:cubicBezTo>
                <a:close/>
                <a:moveTo>
                  <a:pt x="69" y="45"/>
                </a:moveTo>
                <a:cubicBezTo>
                  <a:pt x="69" y="45"/>
                  <a:pt x="69" y="45"/>
                  <a:pt x="69" y="45"/>
                </a:cubicBezTo>
                <a:cubicBezTo>
                  <a:pt x="69" y="43"/>
                  <a:pt x="70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48"/>
                  <a:pt x="73" y="52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9"/>
                  <a:pt x="68" y="62"/>
                  <a:pt x="65" y="65"/>
                </a:cubicBezTo>
                <a:cubicBezTo>
                  <a:pt x="63" y="68"/>
                  <a:pt x="59" y="70"/>
                  <a:pt x="56" y="71"/>
                </a:cubicBezTo>
                <a:cubicBezTo>
                  <a:pt x="53" y="73"/>
                  <a:pt x="49" y="73"/>
                  <a:pt x="45" y="73"/>
                </a:cubicBezTo>
                <a:cubicBezTo>
                  <a:pt x="44" y="73"/>
                  <a:pt x="43" y="72"/>
                  <a:pt x="43" y="71"/>
                </a:cubicBezTo>
                <a:cubicBezTo>
                  <a:pt x="43" y="70"/>
                  <a:pt x="44" y="69"/>
                  <a:pt x="45" y="69"/>
                </a:cubicBezTo>
                <a:cubicBezTo>
                  <a:pt x="48" y="69"/>
                  <a:pt x="51" y="68"/>
                  <a:pt x="54" y="67"/>
                </a:cubicBezTo>
                <a:cubicBezTo>
                  <a:pt x="57" y="65"/>
                  <a:pt x="60" y="64"/>
                  <a:pt x="62" y="61"/>
                </a:cubicBezTo>
                <a:cubicBezTo>
                  <a:pt x="64" y="59"/>
                  <a:pt x="66" y="57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1"/>
                  <a:pt x="69" y="48"/>
                  <a:pt x="69" y="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6820" y="229782"/>
            <a:ext cx="6125805" cy="875360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l">
              <a:defRPr lang="zh-CN" altLang="en-US" sz="2835" b="1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7443" y="1621740"/>
            <a:ext cx="5454073" cy="4584205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defRPr lang="zh-CN" altLang="en-US" sz="2430" smtClean="0">
                <a:solidFill>
                  <a:schemeClr val="bg2"/>
                </a:solidFill>
              </a:defRPr>
            </a:lvl1pPr>
            <a:lvl2pPr>
              <a:defRPr lang="zh-CN" altLang="en-US" smtClean="0">
                <a:solidFill>
                  <a:schemeClr val="bg2"/>
                </a:solidFill>
              </a:defRPr>
            </a:lvl2pPr>
            <a:lvl3pPr>
              <a:defRPr lang="zh-CN" altLang="en-US" smtClean="0">
                <a:solidFill>
                  <a:schemeClr val="bg2"/>
                </a:solidFill>
              </a:defRPr>
            </a:lvl3pPr>
            <a:lvl4pPr>
              <a:defRPr lang="zh-CN" altLang="en-US" smtClean="0">
                <a:solidFill>
                  <a:schemeClr val="bg2"/>
                </a:solidFill>
              </a:defRPr>
            </a:lvl4pPr>
            <a:lvl5pPr>
              <a:defRPr lang="zh-CN" altLang="en-US"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77330" y="1621740"/>
            <a:ext cx="5454073" cy="4584205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defRPr lang="zh-CN" altLang="en-US" sz="2430" smtClean="0">
                <a:solidFill>
                  <a:schemeClr val="bg2"/>
                </a:solidFill>
              </a:defRPr>
            </a:lvl1pPr>
            <a:lvl2pPr>
              <a:defRPr lang="zh-CN" altLang="en-US" smtClean="0">
                <a:solidFill>
                  <a:schemeClr val="bg2"/>
                </a:solidFill>
              </a:defRPr>
            </a:lvl2pPr>
            <a:lvl3pPr>
              <a:defRPr lang="zh-CN" altLang="en-US" smtClean="0">
                <a:solidFill>
                  <a:schemeClr val="bg2"/>
                </a:solidFill>
              </a:defRPr>
            </a:lvl3pPr>
            <a:lvl4pPr>
              <a:defRPr lang="zh-CN" altLang="en-US" smtClean="0">
                <a:solidFill>
                  <a:schemeClr val="bg2"/>
                </a:solidFill>
              </a:defRPr>
            </a:lvl4pPr>
            <a:lvl5pPr>
              <a:defRPr lang="zh-CN" altLang="en-US"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 smtClean="0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5EB9E55-1A96-414D-B9F3-25477FD665C2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6227" y="233429"/>
            <a:ext cx="11113961" cy="1203620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16227" y="1450321"/>
            <a:ext cx="5469469" cy="834467"/>
          </a:xfrm>
        </p:spPr>
        <p:txBody>
          <a:bodyPr anchor="ctr"/>
          <a:lstStyle>
            <a:lvl1pPr marL="0" indent="0" algn="ctr">
              <a:buNone/>
              <a:defRPr sz="2835" b="1">
                <a:solidFill>
                  <a:schemeClr val="bg2"/>
                </a:solidFill>
              </a:defRPr>
            </a:lvl1pPr>
            <a:lvl2pPr marL="617855" indent="0">
              <a:buNone/>
              <a:defRPr sz="2700" b="1"/>
            </a:lvl2pPr>
            <a:lvl3pPr marL="1235075" indent="0">
              <a:buNone/>
              <a:defRPr sz="2430" b="1"/>
            </a:lvl3pPr>
            <a:lvl4pPr marL="1852930" indent="0">
              <a:buNone/>
              <a:defRPr sz="2165" b="1"/>
            </a:lvl4pPr>
            <a:lvl5pPr marL="2470150" indent="0">
              <a:buNone/>
              <a:defRPr sz="2165" b="1"/>
            </a:lvl5pPr>
            <a:lvl6pPr marL="3088005" indent="0">
              <a:buNone/>
              <a:defRPr sz="2165" b="1"/>
            </a:lvl6pPr>
            <a:lvl7pPr marL="3705860" indent="0">
              <a:buNone/>
              <a:defRPr sz="2165" b="1"/>
            </a:lvl7pPr>
            <a:lvl8pPr marL="4323080" indent="0">
              <a:buNone/>
              <a:defRPr sz="2165" b="1"/>
            </a:lvl8pPr>
            <a:lvl9pPr marL="4940935" indent="0">
              <a:buNone/>
              <a:defRPr sz="2165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6227" y="2299125"/>
            <a:ext cx="5469469" cy="38297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60719" y="1450321"/>
            <a:ext cx="5469469" cy="834467"/>
          </a:xfrm>
        </p:spPr>
        <p:txBody>
          <a:bodyPr anchor="ctr"/>
          <a:lstStyle>
            <a:lvl1pPr marL="0" indent="0" algn="ctr">
              <a:buNone/>
              <a:defRPr sz="2835" b="1">
                <a:solidFill>
                  <a:schemeClr val="bg2"/>
                </a:solidFill>
              </a:defRPr>
            </a:lvl1pPr>
            <a:lvl2pPr marL="617855" indent="0">
              <a:buNone/>
              <a:defRPr sz="2700" b="1"/>
            </a:lvl2pPr>
            <a:lvl3pPr marL="1235075" indent="0">
              <a:buNone/>
              <a:defRPr sz="2430" b="1"/>
            </a:lvl3pPr>
            <a:lvl4pPr marL="1852930" indent="0">
              <a:buNone/>
              <a:defRPr sz="2165" b="1"/>
            </a:lvl4pPr>
            <a:lvl5pPr marL="2470150" indent="0">
              <a:buNone/>
              <a:defRPr sz="2165" b="1"/>
            </a:lvl5pPr>
            <a:lvl6pPr marL="3088005" indent="0">
              <a:buNone/>
              <a:defRPr sz="2165" b="1"/>
            </a:lvl6pPr>
            <a:lvl7pPr marL="3705860" indent="0">
              <a:buNone/>
              <a:defRPr sz="2165" b="1"/>
            </a:lvl7pPr>
            <a:lvl8pPr marL="4323080" indent="0">
              <a:buNone/>
              <a:defRPr sz="2165" b="1"/>
            </a:lvl8pPr>
            <a:lvl9pPr marL="4940935" indent="0">
              <a:buNone/>
              <a:defRPr sz="2165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60719" y="2284788"/>
            <a:ext cx="5469469" cy="38297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54" name="Group 949"/>
          <p:cNvGrpSpPr/>
          <p:nvPr/>
        </p:nvGrpSpPr>
        <p:grpSpPr>
          <a:xfrm>
            <a:off x="0" y="1828800"/>
            <a:ext cx="12361863" cy="1296988"/>
            <a:chOff x="0" y="2002"/>
            <a:chExt cx="5766" cy="604"/>
          </a:xfrm>
        </p:grpSpPr>
        <p:sp>
          <p:nvSpPr>
            <p:cNvPr id="8" name="Rectangle 640"/>
            <p:cNvSpPr>
              <a:spLocks noChangeArrowheads="1"/>
            </p:cNvSpPr>
            <p:nvPr/>
          </p:nvSpPr>
          <p:spPr bwMode="auto">
            <a:xfrm>
              <a:off x="112" y="2173"/>
              <a:ext cx="90" cy="431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" name="Rectangle 641"/>
            <p:cNvSpPr>
              <a:spLocks noChangeArrowheads="1"/>
            </p:cNvSpPr>
            <p:nvPr/>
          </p:nvSpPr>
          <p:spPr bwMode="auto">
            <a:xfrm>
              <a:off x="138" y="2199"/>
              <a:ext cx="39" cy="305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" name="Rectangle 642"/>
            <p:cNvSpPr>
              <a:spLocks noChangeArrowheads="1"/>
            </p:cNvSpPr>
            <p:nvPr/>
          </p:nvSpPr>
          <p:spPr bwMode="auto">
            <a:xfrm>
              <a:off x="138" y="2526"/>
              <a:ext cx="39" cy="14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Rectangle 643"/>
            <p:cNvSpPr>
              <a:spLocks noChangeArrowheads="1"/>
            </p:cNvSpPr>
            <p:nvPr/>
          </p:nvSpPr>
          <p:spPr bwMode="auto">
            <a:xfrm>
              <a:off x="138" y="2558"/>
              <a:ext cx="39" cy="14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" name="Rectangle 644"/>
            <p:cNvSpPr>
              <a:spLocks noChangeArrowheads="1"/>
            </p:cNvSpPr>
            <p:nvPr/>
          </p:nvSpPr>
          <p:spPr bwMode="auto">
            <a:xfrm>
              <a:off x="216" y="2048"/>
              <a:ext cx="208" cy="5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" name="Rectangle 645"/>
            <p:cNvSpPr>
              <a:spLocks noChangeArrowheads="1"/>
            </p:cNvSpPr>
            <p:nvPr/>
          </p:nvSpPr>
          <p:spPr bwMode="auto">
            <a:xfrm>
              <a:off x="216" y="2091"/>
              <a:ext cx="208" cy="13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" name="Rectangle 646"/>
            <p:cNvSpPr>
              <a:spLocks noChangeArrowheads="1"/>
            </p:cNvSpPr>
            <p:nvPr/>
          </p:nvSpPr>
          <p:spPr bwMode="auto">
            <a:xfrm>
              <a:off x="308" y="2307"/>
              <a:ext cx="22" cy="137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" name="Rectangle 647"/>
            <p:cNvSpPr>
              <a:spLocks noChangeArrowheads="1"/>
            </p:cNvSpPr>
            <p:nvPr/>
          </p:nvSpPr>
          <p:spPr bwMode="auto">
            <a:xfrm>
              <a:off x="216" y="2524"/>
              <a:ext cx="208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" name="Rectangle 648"/>
            <p:cNvSpPr>
              <a:spLocks noChangeArrowheads="1"/>
            </p:cNvSpPr>
            <p:nvPr/>
          </p:nvSpPr>
          <p:spPr bwMode="auto">
            <a:xfrm>
              <a:off x="216" y="2546"/>
              <a:ext cx="208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" name="Rectangle 649"/>
            <p:cNvSpPr>
              <a:spLocks noChangeArrowheads="1"/>
            </p:cNvSpPr>
            <p:nvPr/>
          </p:nvSpPr>
          <p:spPr bwMode="auto">
            <a:xfrm>
              <a:off x="216" y="2568"/>
              <a:ext cx="208" cy="7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71" name="Freeform 650"/>
            <p:cNvSpPr/>
            <p:nvPr/>
          </p:nvSpPr>
          <p:spPr>
            <a:xfrm>
              <a:off x="288" y="2167"/>
              <a:ext cx="64" cy="64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0" y="32"/>
                </a:cxn>
                <a:cxn ang="0">
                  <a:pos x="32" y="0"/>
                </a:cxn>
                <a:cxn ang="0">
                  <a:pos x="64" y="32"/>
                </a:cxn>
                <a:cxn ang="0">
                  <a:pos x="32" y="64"/>
                </a:cxn>
              </a:cxnLst>
              <a:pathLst>
                <a:path w="64" h="64">
                  <a:moveTo>
                    <a:pt x="32" y="64"/>
                  </a:moveTo>
                  <a:lnTo>
                    <a:pt x="0" y="32"/>
                  </a:lnTo>
                  <a:lnTo>
                    <a:pt x="32" y="0"/>
                  </a:lnTo>
                  <a:lnTo>
                    <a:pt x="64" y="32"/>
                  </a:lnTo>
                  <a:lnTo>
                    <a:pt x="32" y="6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9" name="Rectangle 651"/>
            <p:cNvSpPr>
              <a:spLocks noChangeArrowheads="1"/>
            </p:cNvSpPr>
            <p:nvPr/>
          </p:nvSpPr>
          <p:spPr bwMode="auto">
            <a:xfrm>
              <a:off x="561" y="2133"/>
              <a:ext cx="104" cy="471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Rectangle 652"/>
            <p:cNvSpPr>
              <a:spLocks noChangeArrowheads="1"/>
            </p:cNvSpPr>
            <p:nvPr/>
          </p:nvSpPr>
          <p:spPr bwMode="auto">
            <a:xfrm>
              <a:off x="561" y="2261"/>
              <a:ext cx="104" cy="6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" name="Rectangle 653"/>
            <p:cNvSpPr>
              <a:spLocks noChangeArrowheads="1"/>
            </p:cNvSpPr>
            <p:nvPr/>
          </p:nvSpPr>
          <p:spPr bwMode="auto">
            <a:xfrm>
              <a:off x="561" y="2470"/>
              <a:ext cx="104" cy="6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75" name="Freeform 654"/>
            <p:cNvSpPr>
              <a:spLocks noEditPoints="1"/>
            </p:cNvSpPr>
            <p:nvPr/>
          </p:nvSpPr>
          <p:spPr>
            <a:xfrm>
              <a:off x="577" y="2339"/>
              <a:ext cx="72" cy="60"/>
            </a:xfrm>
            <a:custGeom>
              <a:avLst/>
              <a:gdLst/>
              <a:ahLst/>
              <a:cxnLst>
                <a:cxn ang="0">
                  <a:pos x="36" y="60"/>
                </a:cxn>
                <a:cxn ang="0">
                  <a:pos x="0" y="30"/>
                </a:cxn>
                <a:cxn ang="0">
                  <a:pos x="36" y="0"/>
                </a:cxn>
                <a:cxn ang="0">
                  <a:pos x="72" y="30"/>
                </a:cxn>
                <a:cxn ang="0">
                  <a:pos x="36" y="60"/>
                </a:cxn>
                <a:cxn ang="0">
                  <a:pos x="20" y="30"/>
                </a:cxn>
                <a:cxn ang="0">
                  <a:pos x="36" y="42"/>
                </a:cxn>
                <a:cxn ang="0">
                  <a:pos x="52" y="30"/>
                </a:cxn>
                <a:cxn ang="0">
                  <a:pos x="36" y="16"/>
                </a:cxn>
                <a:cxn ang="0">
                  <a:pos x="20" y="30"/>
                </a:cxn>
              </a:cxnLst>
              <a:pathLst>
                <a:path w="72" h="60">
                  <a:moveTo>
                    <a:pt x="36" y="60"/>
                  </a:moveTo>
                  <a:lnTo>
                    <a:pt x="0" y="30"/>
                  </a:lnTo>
                  <a:lnTo>
                    <a:pt x="36" y="0"/>
                  </a:lnTo>
                  <a:lnTo>
                    <a:pt x="72" y="30"/>
                  </a:lnTo>
                  <a:lnTo>
                    <a:pt x="36" y="60"/>
                  </a:lnTo>
                  <a:close/>
                  <a:moveTo>
                    <a:pt x="20" y="30"/>
                  </a:moveTo>
                  <a:lnTo>
                    <a:pt x="36" y="42"/>
                  </a:lnTo>
                  <a:lnTo>
                    <a:pt x="52" y="30"/>
                  </a:lnTo>
                  <a:lnTo>
                    <a:pt x="36" y="16"/>
                  </a:lnTo>
                  <a:lnTo>
                    <a:pt x="20" y="30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" name="Rectangle 655"/>
            <p:cNvSpPr>
              <a:spLocks noChangeArrowheads="1"/>
            </p:cNvSpPr>
            <p:nvPr/>
          </p:nvSpPr>
          <p:spPr bwMode="auto">
            <a:xfrm>
              <a:off x="0" y="2097"/>
              <a:ext cx="102" cy="50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" name="Rectangle 656"/>
            <p:cNvSpPr>
              <a:spLocks noChangeArrowheads="1"/>
            </p:cNvSpPr>
            <p:nvPr/>
          </p:nvSpPr>
          <p:spPr bwMode="auto">
            <a:xfrm>
              <a:off x="0" y="2137"/>
              <a:ext cx="102" cy="12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" name="Rectangle 657"/>
            <p:cNvSpPr>
              <a:spLocks noChangeArrowheads="1"/>
            </p:cNvSpPr>
            <p:nvPr/>
          </p:nvSpPr>
          <p:spPr bwMode="auto">
            <a:xfrm>
              <a:off x="32" y="2175"/>
              <a:ext cx="36" cy="335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" name="Rectangle 658"/>
            <p:cNvSpPr>
              <a:spLocks noChangeArrowheads="1"/>
            </p:cNvSpPr>
            <p:nvPr/>
          </p:nvSpPr>
          <p:spPr bwMode="auto">
            <a:xfrm>
              <a:off x="0" y="2532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" name="Rectangle 659"/>
            <p:cNvSpPr>
              <a:spLocks noChangeArrowheads="1"/>
            </p:cNvSpPr>
            <p:nvPr/>
          </p:nvSpPr>
          <p:spPr bwMode="auto">
            <a:xfrm>
              <a:off x="0" y="2552"/>
              <a:ext cx="102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" name="Rectangle 660"/>
            <p:cNvSpPr>
              <a:spLocks noChangeArrowheads="1"/>
            </p:cNvSpPr>
            <p:nvPr/>
          </p:nvSpPr>
          <p:spPr bwMode="auto">
            <a:xfrm>
              <a:off x="0" y="2572"/>
              <a:ext cx="102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" name="Rectangle 661"/>
            <p:cNvSpPr>
              <a:spLocks noChangeArrowheads="1"/>
            </p:cNvSpPr>
            <p:nvPr/>
          </p:nvSpPr>
          <p:spPr bwMode="auto">
            <a:xfrm>
              <a:off x="440" y="2069"/>
              <a:ext cx="103" cy="535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" name="Rectangle 662"/>
            <p:cNvSpPr>
              <a:spLocks noChangeArrowheads="1"/>
            </p:cNvSpPr>
            <p:nvPr/>
          </p:nvSpPr>
          <p:spPr bwMode="auto">
            <a:xfrm>
              <a:off x="487" y="2069"/>
              <a:ext cx="7" cy="53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" name="Rectangle 663"/>
            <p:cNvSpPr>
              <a:spLocks noChangeArrowheads="1"/>
            </p:cNvSpPr>
            <p:nvPr/>
          </p:nvSpPr>
          <p:spPr bwMode="auto">
            <a:xfrm>
              <a:off x="681" y="2069"/>
              <a:ext cx="101" cy="535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" name="Rectangle 664"/>
            <p:cNvSpPr>
              <a:spLocks noChangeArrowheads="1"/>
            </p:cNvSpPr>
            <p:nvPr/>
          </p:nvSpPr>
          <p:spPr bwMode="auto">
            <a:xfrm>
              <a:off x="681" y="2510"/>
              <a:ext cx="101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" name="Rectangle 665"/>
            <p:cNvSpPr>
              <a:spLocks noChangeArrowheads="1"/>
            </p:cNvSpPr>
            <p:nvPr/>
          </p:nvSpPr>
          <p:spPr bwMode="auto">
            <a:xfrm>
              <a:off x="681" y="2532"/>
              <a:ext cx="101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" name="Rectangle 666"/>
            <p:cNvSpPr>
              <a:spLocks noChangeArrowheads="1"/>
            </p:cNvSpPr>
            <p:nvPr/>
          </p:nvSpPr>
          <p:spPr bwMode="auto">
            <a:xfrm>
              <a:off x="681" y="2554"/>
              <a:ext cx="101" cy="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Rectangle 667"/>
            <p:cNvSpPr>
              <a:spLocks noChangeArrowheads="1"/>
            </p:cNvSpPr>
            <p:nvPr/>
          </p:nvSpPr>
          <p:spPr bwMode="auto">
            <a:xfrm>
              <a:off x="681" y="2123"/>
              <a:ext cx="101" cy="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Rectangle 668"/>
            <p:cNvSpPr>
              <a:spLocks noChangeArrowheads="1"/>
            </p:cNvSpPr>
            <p:nvPr/>
          </p:nvSpPr>
          <p:spPr bwMode="auto">
            <a:xfrm>
              <a:off x="681" y="2145"/>
              <a:ext cx="101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Rectangle 669"/>
            <p:cNvSpPr>
              <a:spLocks noChangeArrowheads="1"/>
            </p:cNvSpPr>
            <p:nvPr/>
          </p:nvSpPr>
          <p:spPr bwMode="auto">
            <a:xfrm>
              <a:off x="681" y="2165"/>
              <a:ext cx="101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" name="Oval 670"/>
            <p:cNvSpPr>
              <a:spLocks noChangeArrowheads="1"/>
            </p:cNvSpPr>
            <p:nvPr/>
          </p:nvSpPr>
          <p:spPr bwMode="auto">
            <a:xfrm>
              <a:off x="703" y="2307"/>
              <a:ext cx="60" cy="60"/>
            </a:xfrm>
            <a:prstGeom prst="ellipse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92" name="Freeform 671"/>
            <p:cNvSpPr/>
            <p:nvPr/>
          </p:nvSpPr>
          <p:spPr>
            <a:xfrm>
              <a:off x="785" y="2203"/>
              <a:ext cx="154" cy="399"/>
            </a:xfrm>
            <a:custGeom>
              <a:avLst/>
              <a:gdLst/>
              <a:ahLst/>
              <a:cxnLst>
                <a:cxn ang="0">
                  <a:pos x="154" y="387"/>
                </a:cxn>
                <a:cxn ang="0">
                  <a:pos x="118" y="399"/>
                </a:cxn>
                <a:cxn ang="0">
                  <a:pos x="0" y="10"/>
                </a:cxn>
                <a:cxn ang="0">
                  <a:pos x="38" y="0"/>
                </a:cxn>
                <a:cxn ang="0">
                  <a:pos x="154" y="387"/>
                </a:cxn>
              </a:cxnLst>
              <a:pathLst>
                <a:path w="154" h="399">
                  <a:moveTo>
                    <a:pt x="154" y="387"/>
                  </a:moveTo>
                  <a:lnTo>
                    <a:pt x="118" y="399"/>
                  </a:lnTo>
                  <a:lnTo>
                    <a:pt x="0" y="10"/>
                  </a:lnTo>
                  <a:lnTo>
                    <a:pt x="38" y="0"/>
                  </a:lnTo>
                  <a:lnTo>
                    <a:pt x="154" y="387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3" name="Freeform 672"/>
            <p:cNvSpPr/>
            <p:nvPr/>
          </p:nvSpPr>
          <p:spPr>
            <a:xfrm>
              <a:off x="805" y="2267"/>
              <a:ext cx="38" cy="14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2" y="14"/>
                </a:cxn>
                <a:cxn ang="0">
                  <a:pos x="0" y="10"/>
                </a:cxn>
                <a:cxn ang="0">
                  <a:pos x="36" y="0"/>
                </a:cxn>
                <a:cxn ang="0">
                  <a:pos x="38" y="4"/>
                </a:cxn>
              </a:cxnLst>
              <a:pathLst>
                <a:path w="38" h="14">
                  <a:moveTo>
                    <a:pt x="38" y="4"/>
                  </a:moveTo>
                  <a:lnTo>
                    <a:pt x="2" y="14"/>
                  </a:lnTo>
                  <a:lnTo>
                    <a:pt x="0" y="10"/>
                  </a:lnTo>
                  <a:lnTo>
                    <a:pt x="36" y="0"/>
                  </a:lnTo>
                  <a:lnTo>
                    <a:pt x="38" y="4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4" name="Freeform 673"/>
            <p:cNvSpPr/>
            <p:nvPr/>
          </p:nvSpPr>
          <p:spPr>
            <a:xfrm>
              <a:off x="851" y="2417"/>
              <a:ext cx="38" cy="17"/>
            </a:xfrm>
            <a:custGeom>
              <a:avLst/>
              <a:gdLst/>
              <a:ahLst/>
              <a:cxnLst>
                <a:cxn ang="0">
                  <a:pos x="38" y="5"/>
                </a:cxn>
                <a:cxn ang="0">
                  <a:pos x="0" y="17"/>
                </a:cxn>
                <a:cxn ang="0">
                  <a:pos x="0" y="13"/>
                </a:cxn>
                <a:cxn ang="0">
                  <a:pos x="36" y="0"/>
                </a:cxn>
                <a:cxn ang="0">
                  <a:pos x="38" y="5"/>
                </a:cxn>
              </a:cxnLst>
              <a:pathLst>
                <a:path w="38" h="17">
                  <a:moveTo>
                    <a:pt x="38" y="5"/>
                  </a:moveTo>
                  <a:lnTo>
                    <a:pt x="0" y="17"/>
                  </a:lnTo>
                  <a:lnTo>
                    <a:pt x="0" y="13"/>
                  </a:lnTo>
                  <a:lnTo>
                    <a:pt x="36" y="0"/>
                  </a:lnTo>
                  <a:lnTo>
                    <a:pt x="38" y="5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5" name="Freeform 674"/>
            <p:cNvSpPr/>
            <p:nvPr/>
          </p:nvSpPr>
          <p:spPr>
            <a:xfrm>
              <a:off x="855" y="2434"/>
              <a:ext cx="38" cy="14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2" y="14"/>
                </a:cxn>
                <a:cxn ang="0">
                  <a:pos x="0" y="10"/>
                </a:cxn>
                <a:cxn ang="0">
                  <a:pos x="36" y="0"/>
                </a:cxn>
                <a:cxn ang="0">
                  <a:pos x="38" y="4"/>
                </a:cxn>
              </a:cxnLst>
              <a:pathLst>
                <a:path w="38" h="14">
                  <a:moveTo>
                    <a:pt x="38" y="4"/>
                  </a:moveTo>
                  <a:lnTo>
                    <a:pt x="2" y="14"/>
                  </a:lnTo>
                  <a:lnTo>
                    <a:pt x="0" y="10"/>
                  </a:lnTo>
                  <a:lnTo>
                    <a:pt x="36" y="0"/>
                  </a:lnTo>
                  <a:lnTo>
                    <a:pt x="38" y="4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6" name="Freeform 675"/>
            <p:cNvSpPr/>
            <p:nvPr/>
          </p:nvSpPr>
          <p:spPr>
            <a:xfrm>
              <a:off x="859" y="2448"/>
              <a:ext cx="38" cy="16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2" y="16"/>
                </a:cxn>
                <a:cxn ang="0">
                  <a:pos x="0" y="12"/>
                </a:cxn>
                <a:cxn ang="0">
                  <a:pos x="36" y="0"/>
                </a:cxn>
                <a:cxn ang="0">
                  <a:pos x="38" y="4"/>
                </a:cxn>
              </a:cxnLst>
              <a:pathLst>
                <a:path w="38" h="16">
                  <a:moveTo>
                    <a:pt x="38" y="4"/>
                  </a:moveTo>
                  <a:lnTo>
                    <a:pt x="2" y="16"/>
                  </a:lnTo>
                  <a:lnTo>
                    <a:pt x="0" y="12"/>
                  </a:lnTo>
                  <a:lnTo>
                    <a:pt x="36" y="0"/>
                  </a:lnTo>
                  <a:lnTo>
                    <a:pt x="38" y="4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7" name="Freeform 676"/>
            <p:cNvSpPr/>
            <p:nvPr/>
          </p:nvSpPr>
          <p:spPr>
            <a:xfrm>
              <a:off x="881" y="2476"/>
              <a:ext cx="40" cy="108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40" y="106"/>
                </a:cxn>
                <a:cxn ang="0">
                  <a:pos x="30" y="108"/>
                </a:cxn>
                <a:cxn ang="0">
                  <a:pos x="0" y="4"/>
                </a:cxn>
                <a:cxn ang="0">
                  <a:pos x="8" y="0"/>
                </a:cxn>
              </a:cxnLst>
              <a:pathLst>
                <a:path w="40" h="108">
                  <a:moveTo>
                    <a:pt x="8" y="0"/>
                  </a:moveTo>
                  <a:lnTo>
                    <a:pt x="40" y="106"/>
                  </a:lnTo>
                  <a:lnTo>
                    <a:pt x="30" y="108"/>
                  </a:lnTo>
                  <a:lnTo>
                    <a:pt x="0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598" name="Freeform 677"/>
            <p:cNvSpPr/>
            <p:nvPr/>
          </p:nvSpPr>
          <p:spPr>
            <a:xfrm>
              <a:off x="831" y="2321"/>
              <a:ext cx="32" cy="56"/>
            </a:xfrm>
            <a:custGeom>
              <a:avLst/>
              <a:gdLst/>
              <a:ahLst/>
              <a:cxnLst>
                <a:cxn ang="0">
                  <a:pos x="24" y="56"/>
                </a:cxn>
                <a:cxn ang="0">
                  <a:pos x="0" y="34"/>
                </a:cxn>
                <a:cxn ang="0">
                  <a:pos x="8" y="0"/>
                </a:cxn>
                <a:cxn ang="0">
                  <a:pos x="32" y="24"/>
                </a:cxn>
                <a:cxn ang="0">
                  <a:pos x="24" y="56"/>
                </a:cxn>
              </a:cxnLst>
              <a:pathLst>
                <a:path w="32" h="56">
                  <a:moveTo>
                    <a:pt x="24" y="56"/>
                  </a:moveTo>
                  <a:lnTo>
                    <a:pt x="0" y="34"/>
                  </a:lnTo>
                  <a:lnTo>
                    <a:pt x="8" y="0"/>
                  </a:lnTo>
                  <a:lnTo>
                    <a:pt x="32" y="24"/>
                  </a:lnTo>
                  <a:lnTo>
                    <a:pt x="24" y="56"/>
                  </a:lnTo>
                  <a:close/>
                </a:path>
              </a:pathLst>
            </a:custGeom>
            <a:solidFill>
              <a:srgbClr val="F9D7D2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6" name="Rectangle 678"/>
            <p:cNvSpPr>
              <a:spLocks noChangeArrowheads="1"/>
            </p:cNvSpPr>
            <p:nvPr/>
          </p:nvSpPr>
          <p:spPr bwMode="auto">
            <a:xfrm>
              <a:off x="1023" y="2173"/>
              <a:ext cx="104" cy="4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" name="Rectangle 679"/>
            <p:cNvSpPr>
              <a:spLocks noChangeArrowheads="1"/>
            </p:cNvSpPr>
            <p:nvPr/>
          </p:nvSpPr>
          <p:spPr bwMode="auto">
            <a:xfrm>
              <a:off x="1053" y="2199"/>
              <a:ext cx="44" cy="305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" name="Rectangle 680"/>
            <p:cNvSpPr>
              <a:spLocks noChangeArrowheads="1"/>
            </p:cNvSpPr>
            <p:nvPr/>
          </p:nvSpPr>
          <p:spPr bwMode="auto">
            <a:xfrm>
              <a:off x="1053" y="2526"/>
              <a:ext cx="44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" name="Rectangle 681"/>
            <p:cNvSpPr>
              <a:spLocks noChangeArrowheads="1"/>
            </p:cNvSpPr>
            <p:nvPr/>
          </p:nvSpPr>
          <p:spPr bwMode="auto">
            <a:xfrm>
              <a:off x="1053" y="2558"/>
              <a:ext cx="44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" name="Rectangle 682"/>
            <p:cNvSpPr>
              <a:spLocks noChangeArrowheads="1"/>
            </p:cNvSpPr>
            <p:nvPr/>
          </p:nvSpPr>
          <p:spPr bwMode="auto">
            <a:xfrm>
              <a:off x="2064" y="2048"/>
              <a:ext cx="244" cy="55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" name="Rectangle 683"/>
            <p:cNvSpPr>
              <a:spLocks noChangeArrowheads="1"/>
            </p:cNvSpPr>
            <p:nvPr/>
          </p:nvSpPr>
          <p:spPr bwMode="auto">
            <a:xfrm>
              <a:off x="2064" y="2091"/>
              <a:ext cx="244" cy="13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2" name="Rectangle 684"/>
            <p:cNvSpPr>
              <a:spLocks noChangeArrowheads="1"/>
            </p:cNvSpPr>
            <p:nvPr/>
          </p:nvSpPr>
          <p:spPr bwMode="auto">
            <a:xfrm>
              <a:off x="2100" y="2147"/>
              <a:ext cx="172" cy="339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3" name="Rectangle 685"/>
            <p:cNvSpPr>
              <a:spLocks noChangeArrowheads="1"/>
            </p:cNvSpPr>
            <p:nvPr/>
          </p:nvSpPr>
          <p:spPr bwMode="auto">
            <a:xfrm>
              <a:off x="2064" y="2524"/>
              <a:ext cx="244" cy="8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4" name="Rectangle 686"/>
            <p:cNvSpPr>
              <a:spLocks noChangeArrowheads="1"/>
            </p:cNvSpPr>
            <p:nvPr/>
          </p:nvSpPr>
          <p:spPr bwMode="auto">
            <a:xfrm>
              <a:off x="2064" y="2546"/>
              <a:ext cx="244" cy="8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5" name="Rectangle 687"/>
            <p:cNvSpPr>
              <a:spLocks noChangeArrowheads="1"/>
            </p:cNvSpPr>
            <p:nvPr/>
          </p:nvSpPr>
          <p:spPr bwMode="auto">
            <a:xfrm>
              <a:off x="2064" y="2568"/>
              <a:ext cx="244" cy="7"/>
            </a:xfrm>
            <a:prstGeom prst="rect">
              <a:avLst/>
            </a:prstGeom>
            <a:solidFill>
              <a:srgbClr val="F9D7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6" name="Rectangle 688"/>
            <p:cNvSpPr>
              <a:spLocks noChangeArrowheads="1"/>
            </p:cNvSpPr>
            <p:nvPr/>
          </p:nvSpPr>
          <p:spPr bwMode="auto">
            <a:xfrm>
              <a:off x="1161" y="2133"/>
              <a:ext cx="122" cy="471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7" name="Rectangle 689"/>
            <p:cNvSpPr>
              <a:spLocks noChangeArrowheads="1"/>
            </p:cNvSpPr>
            <p:nvPr/>
          </p:nvSpPr>
          <p:spPr bwMode="auto">
            <a:xfrm>
              <a:off x="1161" y="2261"/>
              <a:ext cx="122" cy="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8" name="Rectangle 690"/>
            <p:cNvSpPr>
              <a:spLocks noChangeArrowheads="1"/>
            </p:cNvSpPr>
            <p:nvPr/>
          </p:nvSpPr>
          <p:spPr bwMode="auto">
            <a:xfrm>
              <a:off x="1161" y="2470"/>
              <a:ext cx="122" cy="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12" name="Freeform 691"/>
            <p:cNvSpPr/>
            <p:nvPr/>
          </p:nvSpPr>
          <p:spPr>
            <a:xfrm>
              <a:off x="1191" y="2347"/>
              <a:ext cx="60" cy="42"/>
            </a:xfrm>
            <a:custGeom>
              <a:avLst/>
              <a:gdLst/>
              <a:ahLst/>
              <a:cxnLst>
                <a:cxn ang="0">
                  <a:pos x="30" y="42"/>
                </a:cxn>
                <a:cxn ang="0">
                  <a:pos x="0" y="22"/>
                </a:cxn>
                <a:cxn ang="0">
                  <a:pos x="30" y="0"/>
                </a:cxn>
                <a:cxn ang="0">
                  <a:pos x="60" y="22"/>
                </a:cxn>
                <a:cxn ang="0">
                  <a:pos x="30" y="42"/>
                </a:cxn>
              </a:cxnLst>
              <a:pathLst>
                <a:path w="60" h="42">
                  <a:moveTo>
                    <a:pt x="30" y="42"/>
                  </a:moveTo>
                  <a:lnTo>
                    <a:pt x="0" y="22"/>
                  </a:lnTo>
                  <a:lnTo>
                    <a:pt x="30" y="0"/>
                  </a:lnTo>
                  <a:lnTo>
                    <a:pt x="60" y="22"/>
                  </a:lnTo>
                  <a:lnTo>
                    <a:pt x="30" y="42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0" name="Rectangle 692"/>
            <p:cNvSpPr>
              <a:spLocks noChangeArrowheads="1"/>
            </p:cNvSpPr>
            <p:nvPr/>
          </p:nvSpPr>
          <p:spPr bwMode="auto">
            <a:xfrm>
              <a:off x="1828" y="2133"/>
              <a:ext cx="90" cy="471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1" name="Rectangle 693"/>
            <p:cNvSpPr>
              <a:spLocks noChangeArrowheads="1"/>
            </p:cNvSpPr>
            <p:nvPr/>
          </p:nvSpPr>
          <p:spPr bwMode="auto">
            <a:xfrm>
              <a:off x="1868" y="2401"/>
              <a:ext cx="10" cy="16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2" name="Rectangle 694"/>
            <p:cNvSpPr>
              <a:spLocks noChangeArrowheads="1"/>
            </p:cNvSpPr>
            <p:nvPr/>
          </p:nvSpPr>
          <p:spPr bwMode="auto">
            <a:xfrm>
              <a:off x="1828" y="2267"/>
              <a:ext cx="90" cy="7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16" name="Freeform 695"/>
            <p:cNvSpPr/>
            <p:nvPr/>
          </p:nvSpPr>
          <p:spPr>
            <a:xfrm>
              <a:off x="1922" y="2002"/>
              <a:ext cx="152" cy="602"/>
            </a:xfrm>
            <a:custGeom>
              <a:avLst/>
              <a:gdLst/>
              <a:ahLst/>
              <a:cxnLst>
                <a:cxn ang="0">
                  <a:pos x="40" y="602"/>
                </a:cxn>
                <a:cxn ang="0">
                  <a:pos x="0" y="594"/>
                </a:cxn>
                <a:cxn ang="0">
                  <a:pos x="114" y="0"/>
                </a:cxn>
                <a:cxn ang="0">
                  <a:pos x="152" y="8"/>
                </a:cxn>
                <a:cxn ang="0">
                  <a:pos x="40" y="602"/>
                </a:cxn>
              </a:cxnLst>
              <a:pathLst>
                <a:path w="152" h="602">
                  <a:moveTo>
                    <a:pt x="40" y="602"/>
                  </a:moveTo>
                  <a:lnTo>
                    <a:pt x="0" y="594"/>
                  </a:lnTo>
                  <a:lnTo>
                    <a:pt x="114" y="0"/>
                  </a:lnTo>
                  <a:lnTo>
                    <a:pt x="152" y="8"/>
                  </a:lnTo>
                  <a:lnTo>
                    <a:pt x="40" y="602"/>
                  </a:lnTo>
                  <a:close/>
                </a:path>
              </a:pathLst>
            </a:custGeom>
            <a:solidFill>
              <a:schemeClr val="accent2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17" name="Freeform 696"/>
            <p:cNvSpPr/>
            <p:nvPr/>
          </p:nvSpPr>
          <p:spPr>
            <a:xfrm>
              <a:off x="2004" y="2159"/>
              <a:ext cx="42" cy="20"/>
            </a:xfrm>
            <a:custGeom>
              <a:avLst/>
              <a:gdLst/>
              <a:ahLst/>
              <a:cxnLst>
                <a:cxn ang="0">
                  <a:pos x="38" y="20"/>
                </a:cxn>
                <a:cxn ang="0">
                  <a:pos x="0" y="12"/>
                </a:cxn>
                <a:cxn ang="0">
                  <a:pos x="2" y="0"/>
                </a:cxn>
                <a:cxn ang="0">
                  <a:pos x="42" y="6"/>
                </a:cxn>
                <a:cxn ang="0">
                  <a:pos x="38" y="20"/>
                </a:cxn>
              </a:cxnLst>
              <a:pathLst>
                <a:path w="42" h="20">
                  <a:moveTo>
                    <a:pt x="38" y="20"/>
                  </a:moveTo>
                  <a:lnTo>
                    <a:pt x="0" y="12"/>
                  </a:lnTo>
                  <a:lnTo>
                    <a:pt x="2" y="0"/>
                  </a:lnTo>
                  <a:lnTo>
                    <a:pt x="42" y="6"/>
                  </a:lnTo>
                  <a:lnTo>
                    <a:pt x="38" y="20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18" name="Freeform 697"/>
            <p:cNvSpPr/>
            <p:nvPr/>
          </p:nvSpPr>
          <p:spPr>
            <a:xfrm>
              <a:off x="1982" y="2269"/>
              <a:ext cx="42" cy="22"/>
            </a:xfrm>
            <a:custGeom>
              <a:avLst/>
              <a:gdLst/>
              <a:ahLst/>
              <a:cxnLst>
                <a:cxn ang="0">
                  <a:pos x="40" y="22"/>
                </a:cxn>
                <a:cxn ang="0">
                  <a:pos x="0" y="14"/>
                </a:cxn>
                <a:cxn ang="0">
                  <a:pos x="2" y="0"/>
                </a:cxn>
                <a:cxn ang="0">
                  <a:pos x="42" y="8"/>
                </a:cxn>
                <a:cxn ang="0">
                  <a:pos x="40" y="22"/>
                </a:cxn>
              </a:cxnLst>
              <a:pathLst>
                <a:path w="42" h="22">
                  <a:moveTo>
                    <a:pt x="40" y="22"/>
                  </a:moveTo>
                  <a:lnTo>
                    <a:pt x="0" y="14"/>
                  </a:lnTo>
                  <a:lnTo>
                    <a:pt x="2" y="0"/>
                  </a:lnTo>
                  <a:lnTo>
                    <a:pt x="42" y="8"/>
                  </a:lnTo>
                  <a:lnTo>
                    <a:pt x="40" y="22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19" name="Freeform 698"/>
            <p:cNvSpPr/>
            <p:nvPr/>
          </p:nvSpPr>
          <p:spPr>
            <a:xfrm>
              <a:off x="1948" y="2343"/>
              <a:ext cx="46" cy="211"/>
            </a:xfrm>
            <a:custGeom>
              <a:avLst/>
              <a:gdLst/>
              <a:ahLst/>
              <a:cxnLst>
                <a:cxn ang="0">
                  <a:pos x="0" y="209"/>
                </a:cxn>
                <a:cxn ang="0">
                  <a:pos x="40" y="0"/>
                </a:cxn>
                <a:cxn ang="0">
                  <a:pos x="46" y="2"/>
                </a:cxn>
                <a:cxn ang="0">
                  <a:pos x="6" y="211"/>
                </a:cxn>
                <a:cxn ang="0">
                  <a:pos x="0" y="209"/>
                </a:cxn>
              </a:cxnLst>
              <a:pathLst>
                <a:path w="46" h="211">
                  <a:moveTo>
                    <a:pt x="0" y="209"/>
                  </a:moveTo>
                  <a:lnTo>
                    <a:pt x="40" y="0"/>
                  </a:lnTo>
                  <a:lnTo>
                    <a:pt x="46" y="2"/>
                  </a:lnTo>
                  <a:lnTo>
                    <a:pt x="6" y="211"/>
                  </a:lnTo>
                  <a:lnTo>
                    <a:pt x="0" y="209"/>
                  </a:lnTo>
                  <a:close/>
                </a:path>
              </a:pathLst>
            </a:custGeom>
            <a:solidFill>
              <a:srgbClr val="B08E3E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20" name="Freeform 699"/>
            <p:cNvSpPr/>
            <p:nvPr/>
          </p:nvSpPr>
          <p:spPr>
            <a:xfrm>
              <a:off x="1984" y="2171"/>
              <a:ext cx="58" cy="106"/>
            </a:xfrm>
            <a:custGeom>
              <a:avLst/>
              <a:gdLst/>
              <a:ahLst/>
              <a:cxnLst>
                <a:cxn ang="0">
                  <a:pos x="40" y="106"/>
                </a:cxn>
                <a:cxn ang="0">
                  <a:pos x="0" y="98"/>
                </a:cxn>
                <a:cxn ang="0">
                  <a:pos x="20" y="0"/>
                </a:cxn>
                <a:cxn ang="0">
                  <a:pos x="58" y="8"/>
                </a:cxn>
                <a:cxn ang="0">
                  <a:pos x="40" y="106"/>
                </a:cxn>
              </a:cxnLst>
              <a:pathLst>
                <a:path w="58" h="106">
                  <a:moveTo>
                    <a:pt x="40" y="106"/>
                  </a:moveTo>
                  <a:lnTo>
                    <a:pt x="0" y="98"/>
                  </a:lnTo>
                  <a:lnTo>
                    <a:pt x="20" y="0"/>
                  </a:lnTo>
                  <a:lnTo>
                    <a:pt x="58" y="8"/>
                  </a:lnTo>
                  <a:lnTo>
                    <a:pt x="40" y="106"/>
                  </a:lnTo>
                  <a:close/>
                </a:path>
              </a:pathLst>
            </a:custGeom>
            <a:solidFill>
              <a:srgbClr val="5C534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8" name="Rectangle 700"/>
            <p:cNvSpPr>
              <a:spLocks noChangeArrowheads="1"/>
            </p:cNvSpPr>
            <p:nvPr/>
          </p:nvSpPr>
          <p:spPr bwMode="auto">
            <a:xfrm>
              <a:off x="1458" y="2097"/>
              <a:ext cx="120" cy="50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9" name="Rectangle 701"/>
            <p:cNvSpPr>
              <a:spLocks noChangeArrowheads="1"/>
            </p:cNvSpPr>
            <p:nvPr/>
          </p:nvSpPr>
          <p:spPr bwMode="auto">
            <a:xfrm>
              <a:off x="1458" y="2137"/>
              <a:ext cx="120" cy="12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0" name="Rectangle 702"/>
            <p:cNvSpPr>
              <a:spLocks noChangeArrowheads="1"/>
            </p:cNvSpPr>
            <p:nvPr/>
          </p:nvSpPr>
          <p:spPr bwMode="auto">
            <a:xfrm>
              <a:off x="1498" y="2175"/>
              <a:ext cx="42" cy="42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1" name="Rectangle 703"/>
            <p:cNvSpPr>
              <a:spLocks noChangeArrowheads="1"/>
            </p:cNvSpPr>
            <p:nvPr/>
          </p:nvSpPr>
          <p:spPr bwMode="auto">
            <a:xfrm>
              <a:off x="1498" y="2245"/>
              <a:ext cx="42" cy="4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2" name="Rectangle 704"/>
            <p:cNvSpPr>
              <a:spLocks noChangeArrowheads="1"/>
            </p:cNvSpPr>
            <p:nvPr/>
          </p:nvSpPr>
          <p:spPr bwMode="auto">
            <a:xfrm>
              <a:off x="1498" y="2317"/>
              <a:ext cx="42" cy="42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3" name="Rectangle 705"/>
            <p:cNvSpPr>
              <a:spLocks noChangeArrowheads="1"/>
            </p:cNvSpPr>
            <p:nvPr/>
          </p:nvSpPr>
          <p:spPr bwMode="auto">
            <a:xfrm>
              <a:off x="1498" y="2387"/>
              <a:ext cx="42" cy="45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4" name="Rectangle 706"/>
            <p:cNvSpPr>
              <a:spLocks noChangeArrowheads="1"/>
            </p:cNvSpPr>
            <p:nvPr/>
          </p:nvSpPr>
          <p:spPr bwMode="auto">
            <a:xfrm>
              <a:off x="1498" y="2460"/>
              <a:ext cx="42" cy="41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5" name="Rectangle 707"/>
            <p:cNvSpPr>
              <a:spLocks noChangeArrowheads="1"/>
            </p:cNvSpPr>
            <p:nvPr/>
          </p:nvSpPr>
          <p:spPr bwMode="auto">
            <a:xfrm>
              <a:off x="1458" y="2532"/>
              <a:ext cx="120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6" name="Rectangle 708"/>
            <p:cNvSpPr>
              <a:spLocks noChangeArrowheads="1"/>
            </p:cNvSpPr>
            <p:nvPr/>
          </p:nvSpPr>
          <p:spPr bwMode="auto">
            <a:xfrm>
              <a:off x="1458" y="2552"/>
              <a:ext cx="120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7" name="Rectangle 709"/>
            <p:cNvSpPr>
              <a:spLocks noChangeArrowheads="1"/>
            </p:cNvSpPr>
            <p:nvPr/>
          </p:nvSpPr>
          <p:spPr bwMode="auto">
            <a:xfrm>
              <a:off x="1458" y="2572"/>
              <a:ext cx="120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8" name="Rectangle 710"/>
            <p:cNvSpPr>
              <a:spLocks noChangeArrowheads="1"/>
            </p:cNvSpPr>
            <p:nvPr/>
          </p:nvSpPr>
          <p:spPr bwMode="auto">
            <a:xfrm>
              <a:off x="1307" y="2069"/>
              <a:ext cx="118" cy="535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9" name="Rectangle 711"/>
            <p:cNvSpPr>
              <a:spLocks noChangeArrowheads="1"/>
            </p:cNvSpPr>
            <p:nvPr/>
          </p:nvSpPr>
          <p:spPr bwMode="auto">
            <a:xfrm>
              <a:off x="1361" y="2069"/>
              <a:ext cx="10" cy="8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0" name="Rectangle 712"/>
            <p:cNvSpPr>
              <a:spLocks noChangeArrowheads="1"/>
            </p:cNvSpPr>
            <p:nvPr/>
          </p:nvSpPr>
          <p:spPr bwMode="auto">
            <a:xfrm>
              <a:off x="1361" y="2181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1" name="Rectangle 713"/>
            <p:cNvSpPr>
              <a:spLocks noChangeArrowheads="1"/>
            </p:cNvSpPr>
            <p:nvPr/>
          </p:nvSpPr>
          <p:spPr bwMode="auto">
            <a:xfrm>
              <a:off x="1361" y="2293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2" name="Rectangle 714"/>
            <p:cNvSpPr>
              <a:spLocks noChangeArrowheads="1"/>
            </p:cNvSpPr>
            <p:nvPr/>
          </p:nvSpPr>
          <p:spPr bwMode="auto">
            <a:xfrm>
              <a:off x="1361" y="2403"/>
              <a:ext cx="10" cy="8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3" name="Rectangle 715"/>
            <p:cNvSpPr>
              <a:spLocks noChangeArrowheads="1"/>
            </p:cNvSpPr>
            <p:nvPr/>
          </p:nvSpPr>
          <p:spPr bwMode="auto">
            <a:xfrm>
              <a:off x="1361" y="2516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4" name="Rectangle 716"/>
            <p:cNvSpPr>
              <a:spLocks noChangeArrowheads="1"/>
            </p:cNvSpPr>
            <p:nvPr/>
          </p:nvSpPr>
          <p:spPr bwMode="auto">
            <a:xfrm>
              <a:off x="1616" y="2217"/>
              <a:ext cx="47" cy="3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5" name="Rectangle 717"/>
            <p:cNvSpPr>
              <a:spLocks noChangeArrowheads="1"/>
            </p:cNvSpPr>
            <p:nvPr/>
          </p:nvSpPr>
          <p:spPr bwMode="auto">
            <a:xfrm>
              <a:off x="1616" y="2536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6" name="Rectangle 718"/>
            <p:cNvSpPr>
              <a:spLocks noChangeArrowheads="1"/>
            </p:cNvSpPr>
            <p:nvPr/>
          </p:nvSpPr>
          <p:spPr bwMode="auto">
            <a:xfrm>
              <a:off x="1616" y="2552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7" name="Rectangle 719"/>
            <p:cNvSpPr>
              <a:spLocks noChangeArrowheads="1"/>
            </p:cNvSpPr>
            <p:nvPr/>
          </p:nvSpPr>
          <p:spPr bwMode="auto">
            <a:xfrm>
              <a:off x="1616" y="2568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8" name="Rectangle 720"/>
            <p:cNvSpPr>
              <a:spLocks noChangeArrowheads="1"/>
            </p:cNvSpPr>
            <p:nvPr/>
          </p:nvSpPr>
          <p:spPr bwMode="auto">
            <a:xfrm>
              <a:off x="1616" y="2257"/>
              <a:ext cx="47" cy="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9" name="Rectangle 721"/>
            <p:cNvSpPr>
              <a:spLocks noChangeArrowheads="1"/>
            </p:cNvSpPr>
            <p:nvPr/>
          </p:nvSpPr>
          <p:spPr bwMode="auto">
            <a:xfrm>
              <a:off x="1616" y="2271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0" name="Rectangle 722"/>
            <p:cNvSpPr>
              <a:spLocks noChangeArrowheads="1"/>
            </p:cNvSpPr>
            <p:nvPr/>
          </p:nvSpPr>
          <p:spPr bwMode="auto">
            <a:xfrm>
              <a:off x="1616" y="2287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1" name="Rectangle 723"/>
            <p:cNvSpPr>
              <a:spLocks noChangeArrowheads="1"/>
            </p:cNvSpPr>
            <p:nvPr/>
          </p:nvSpPr>
          <p:spPr bwMode="auto">
            <a:xfrm>
              <a:off x="1698" y="2071"/>
              <a:ext cx="102" cy="535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2" name="Rectangle 724"/>
            <p:cNvSpPr>
              <a:spLocks noChangeArrowheads="1"/>
            </p:cNvSpPr>
            <p:nvPr/>
          </p:nvSpPr>
          <p:spPr bwMode="auto">
            <a:xfrm>
              <a:off x="1698" y="2159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3" name="Rectangle 725"/>
            <p:cNvSpPr>
              <a:spLocks noChangeArrowheads="1"/>
            </p:cNvSpPr>
            <p:nvPr/>
          </p:nvSpPr>
          <p:spPr bwMode="auto">
            <a:xfrm>
              <a:off x="1698" y="2367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4" name="Rectangle 726"/>
            <p:cNvSpPr>
              <a:spLocks noChangeArrowheads="1"/>
            </p:cNvSpPr>
            <p:nvPr/>
          </p:nvSpPr>
          <p:spPr bwMode="auto">
            <a:xfrm>
              <a:off x="1698" y="2389"/>
              <a:ext cx="102" cy="7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5" name="Rectangle 727"/>
            <p:cNvSpPr>
              <a:spLocks noChangeArrowheads="1"/>
            </p:cNvSpPr>
            <p:nvPr/>
          </p:nvSpPr>
          <p:spPr bwMode="auto">
            <a:xfrm>
              <a:off x="1698" y="2409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6" name="Rectangle 728"/>
            <p:cNvSpPr>
              <a:spLocks noChangeArrowheads="1"/>
            </p:cNvSpPr>
            <p:nvPr/>
          </p:nvSpPr>
          <p:spPr bwMode="auto">
            <a:xfrm>
              <a:off x="1736" y="2444"/>
              <a:ext cx="24" cy="144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50" name="Freeform 729"/>
            <p:cNvSpPr>
              <a:spLocks noEditPoints="1"/>
            </p:cNvSpPr>
            <p:nvPr/>
          </p:nvSpPr>
          <p:spPr>
            <a:xfrm>
              <a:off x="1714" y="2237"/>
              <a:ext cx="70" cy="60"/>
            </a:xfrm>
            <a:custGeom>
              <a:avLst/>
              <a:gdLst/>
              <a:ahLst/>
              <a:cxnLst>
                <a:cxn ang="0">
                  <a:pos x="34" y="60"/>
                </a:cxn>
                <a:cxn ang="0">
                  <a:pos x="0" y="30"/>
                </a:cxn>
                <a:cxn ang="0">
                  <a:pos x="34" y="0"/>
                </a:cxn>
                <a:cxn ang="0">
                  <a:pos x="70" y="30"/>
                </a:cxn>
                <a:cxn ang="0">
                  <a:pos x="34" y="60"/>
                </a:cxn>
                <a:cxn ang="0">
                  <a:pos x="20" y="30"/>
                </a:cxn>
                <a:cxn ang="0">
                  <a:pos x="34" y="42"/>
                </a:cxn>
                <a:cxn ang="0">
                  <a:pos x="50" y="30"/>
                </a:cxn>
                <a:cxn ang="0">
                  <a:pos x="34" y="16"/>
                </a:cxn>
                <a:cxn ang="0">
                  <a:pos x="20" y="30"/>
                </a:cxn>
              </a:cxnLst>
              <a:pathLst>
                <a:path w="70" h="60">
                  <a:moveTo>
                    <a:pt x="34" y="60"/>
                  </a:moveTo>
                  <a:lnTo>
                    <a:pt x="0" y="30"/>
                  </a:lnTo>
                  <a:lnTo>
                    <a:pt x="34" y="0"/>
                  </a:lnTo>
                  <a:lnTo>
                    <a:pt x="70" y="30"/>
                  </a:lnTo>
                  <a:lnTo>
                    <a:pt x="34" y="60"/>
                  </a:lnTo>
                  <a:close/>
                  <a:moveTo>
                    <a:pt x="20" y="30"/>
                  </a:moveTo>
                  <a:lnTo>
                    <a:pt x="34" y="42"/>
                  </a:lnTo>
                  <a:lnTo>
                    <a:pt x="50" y="30"/>
                  </a:lnTo>
                  <a:lnTo>
                    <a:pt x="34" y="16"/>
                  </a:lnTo>
                  <a:lnTo>
                    <a:pt x="20" y="30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51" name="Freeform 801"/>
            <p:cNvSpPr/>
            <p:nvPr/>
          </p:nvSpPr>
          <p:spPr>
            <a:xfrm>
              <a:off x="1093" y="2157"/>
              <a:ext cx="98" cy="74"/>
            </a:xfrm>
            <a:custGeom>
              <a:avLst/>
              <a:gdLst/>
              <a:ahLst/>
              <a:cxnLst>
                <a:cxn ang="0">
                  <a:pos x="36" y="48"/>
                </a:cxn>
                <a:cxn ang="0">
                  <a:pos x="20" y="74"/>
                </a:cxn>
                <a:cxn ang="0">
                  <a:pos x="58" y="66"/>
                </a:cxn>
                <a:cxn ang="0">
                  <a:pos x="98" y="60"/>
                </a:cxn>
                <a:cxn ang="0">
                  <a:pos x="98" y="60"/>
                </a:cxn>
                <a:cxn ang="0">
                  <a:pos x="98" y="60"/>
                </a:cxn>
                <a:cxn ang="0">
                  <a:pos x="72" y="30"/>
                </a:cxn>
                <a:cxn ang="0">
                  <a:pos x="44" y="0"/>
                </a:cxn>
                <a:cxn ang="0">
                  <a:pos x="42" y="32"/>
                </a:cxn>
                <a:cxn ang="0">
                  <a:pos x="6" y="20"/>
                </a:cxn>
                <a:cxn ang="0">
                  <a:pos x="4" y="28"/>
                </a:cxn>
                <a:cxn ang="0">
                  <a:pos x="0" y="36"/>
                </a:cxn>
                <a:cxn ang="0">
                  <a:pos x="36" y="48"/>
                </a:cxn>
              </a:cxnLst>
              <a:pathLst>
                <a:path w="98" h="74">
                  <a:moveTo>
                    <a:pt x="36" y="48"/>
                  </a:moveTo>
                  <a:lnTo>
                    <a:pt x="20" y="74"/>
                  </a:lnTo>
                  <a:lnTo>
                    <a:pt x="58" y="66"/>
                  </a:lnTo>
                  <a:lnTo>
                    <a:pt x="98" y="60"/>
                  </a:lnTo>
                  <a:lnTo>
                    <a:pt x="72" y="30"/>
                  </a:lnTo>
                  <a:lnTo>
                    <a:pt x="44" y="0"/>
                  </a:lnTo>
                  <a:lnTo>
                    <a:pt x="42" y="32"/>
                  </a:lnTo>
                  <a:lnTo>
                    <a:pt x="6" y="20"/>
                  </a:lnTo>
                  <a:lnTo>
                    <a:pt x="4" y="28"/>
                  </a:lnTo>
                  <a:lnTo>
                    <a:pt x="0" y="36"/>
                  </a:lnTo>
                  <a:lnTo>
                    <a:pt x="36" y="48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99" name="Rectangle 802"/>
            <p:cNvSpPr>
              <a:spLocks noChangeArrowheads="1"/>
            </p:cNvSpPr>
            <p:nvPr/>
          </p:nvSpPr>
          <p:spPr bwMode="auto">
            <a:xfrm>
              <a:off x="2447" y="2119"/>
              <a:ext cx="124" cy="475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0" name="Rectangle 803"/>
            <p:cNvSpPr>
              <a:spLocks noChangeArrowheads="1"/>
            </p:cNvSpPr>
            <p:nvPr/>
          </p:nvSpPr>
          <p:spPr bwMode="auto">
            <a:xfrm>
              <a:off x="2447" y="2249"/>
              <a:ext cx="124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1" name="Rectangle 804"/>
            <p:cNvSpPr>
              <a:spLocks noChangeArrowheads="1"/>
            </p:cNvSpPr>
            <p:nvPr/>
          </p:nvSpPr>
          <p:spPr bwMode="auto">
            <a:xfrm>
              <a:off x="2447" y="2460"/>
              <a:ext cx="124" cy="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55" name="Freeform 805"/>
            <p:cNvSpPr/>
            <p:nvPr/>
          </p:nvSpPr>
          <p:spPr>
            <a:xfrm>
              <a:off x="2479" y="2335"/>
              <a:ext cx="60" cy="44"/>
            </a:xfrm>
            <a:custGeom>
              <a:avLst/>
              <a:gdLst/>
              <a:ahLst/>
              <a:cxnLst>
                <a:cxn ang="0">
                  <a:pos x="30" y="44"/>
                </a:cxn>
                <a:cxn ang="0">
                  <a:pos x="0" y="22"/>
                </a:cxn>
                <a:cxn ang="0">
                  <a:pos x="30" y="0"/>
                </a:cxn>
                <a:cxn ang="0">
                  <a:pos x="60" y="22"/>
                </a:cxn>
                <a:cxn ang="0">
                  <a:pos x="30" y="44"/>
                </a:cxn>
              </a:cxnLst>
              <a:pathLst>
                <a:path w="60" h="44">
                  <a:moveTo>
                    <a:pt x="30" y="44"/>
                  </a:moveTo>
                  <a:lnTo>
                    <a:pt x="0" y="22"/>
                  </a:lnTo>
                  <a:lnTo>
                    <a:pt x="30" y="0"/>
                  </a:lnTo>
                  <a:lnTo>
                    <a:pt x="60" y="22"/>
                  </a:lnTo>
                  <a:lnTo>
                    <a:pt x="30" y="44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03" name="Rectangle 806"/>
            <p:cNvSpPr>
              <a:spLocks noChangeArrowheads="1"/>
            </p:cNvSpPr>
            <p:nvPr/>
          </p:nvSpPr>
          <p:spPr bwMode="auto">
            <a:xfrm>
              <a:off x="2380" y="2205"/>
              <a:ext cx="47" cy="389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4" name="Rectangle 807"/>
            <p:cNvSpPr>
              <a:spLocks noChangeArrowheads="1"/>
            </p:cNvSpPr>
            <p:nvPr/>
          </p:nvSpPr>
          <p:spPr bwMode="auto">
            <a:xfrm>
              <a:off x="2380" y="2526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5" name="Rectangle 808"/>
            <p:cNvSpPr>
              <a:spLocks noChangeArrowheads="1"/>
            </p:cNvSpPr>
            <p:nvPr/>
          </p:nvSpPr>
          <p:spPr bwMode="auto">
            <a:xfrm>
              <a:off x="2380" y="2542"/>
              <a:ext cx="47" cy="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6" name="Rectangle 809"/>
            <p:cNvSpPr>
              <a:spLocks noChangeArrowheads="1"/>
            </p:cNvSpPr>
            <p:nvPr/>
          </p:nvSpPr>
          <p:spPr bwMode="auto">
            <a:xfrm>
              <a:off x="2380" y="2556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7" name="Rectangle 810"/>
            <p:cNvSpPr>
              <a:spLocks noChangeArrowheads="1"/>
            </p:cNvSpPr>
            <p:nvPr/>
          </p:nvSpPr>
          <p:spPr bwMode="auto">
            <a:xfrm>
              <a:off x="2380" y="2243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8" name="Rectangle 811"/>
            <p:cNvSpPr>
              <a:spLocks noChangeArrowheads="1"/>
            </p:cNvSpPr>
            <p:nvPr/>
          </p:nvSpPr>
          <p:spPr bwMode="auto">
            <a:xfrm>
              <a:off x="2380" y="2259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9" name="Rectangle 812"/>
            <p:cNvSpPr>
              <a:spLocks noChangeArrowheads="1"/>
            </p:cNvSpPr>
            <p:nvPr/>
          </p:nvSpPr>
          <p:spPr bwMode="auto">
            <a:xfrm>
              <a:off x="2380" y="2275"/>
              <a:ext cx="47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0" name="Rectangle 813"/>
            <p:cNvSpPr>
              <a:spLocks noChangeArrowheads="1"/>
            </p:cNvSpPr>
            <p:nvPr/>
          </p:nvSpPr>
          <p:spPr bwMode="auto">
            <a:xfrm>
              <a:off x="5316" y="2127"/>
              <a:ext cx="246" cy="473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1" name="Rectangle 814"/>
            <p:cNvSpPr>
              <a:spLocks noChangeArrowheads="1"/>
            </p:cNvSpPr>
            <p:nvPr/>
          </p:nvSpPr>
          <p:spPr bwMode="auto">
            <a:xfrm>
              <a:off x="5316" y="2251"/>
              <a:ext cx="246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2" name="Rectangle 815"/>
            <p:cNvSpPr>
              <a:spLocks noChangeArrowheads="1"/>
            </p:cNvSpPr>
            <p:nvPr/>
          </p:nvSpPr>
          <p:spPr bwMode="auto">
            <a:xfrm>
              <a:off x="5316" y="2339"/>
              <a:ext cx="246" cy="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3" name="Rectangle 816"/>
            <p:cNvSpPr>
              <a:spLocks noChangeArrowheads="1"/>
            </p:cNvSpPr>
            <p:nvPr/>
          </p:nvSpPr>
          <p:spPr bwMode="auto">
            <a:xfrm>
              <a:off x="5424" y="2397"/>
              <a:ext cx="30" cy="167"/>
            </a:xfrm>
            <a:prstGeom prst="rect">
              <a:avLst/>
            </a:prstGeom>
            <a:solidFill>
              <a:srgbClr val="B08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4" name="Rectangle 817"/>
            <p:cNvSpPr>
              <a:spLocks noChangeArrowheads="1"/>
            </p:cNvSpPr>
            <p:nvPr/>
          </p:nvSpPr>
          <p:spPr bwMode="auto">
            <a:xfrm>
              <a:off x="5316" y="2261"/>
              <a:ext cx="246" cy="7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5" name="Rectangle 818"/>
            <p:cNvSpPr>
              <a:spLocks noChangeArrowheads="1"/>
            </p:cNvSpPr>
            <p:nvPr/>
          </p:nvSpPr>
          <p:spPr bwMode="auto">
            <a:xfrm>
              <a:off x="2837" y="2379"/>
              <a:ext cx="475" cy="93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6" name="Rectangle 819"/>
            <p:cNvSpPr>
              <a:spLocks noChangeArrowheads="1"/>
            </p:cNvSpPr>
            <p:nvPr/>
          </p:nvSpPr>
          <p:spPr bwMode="auto">
            <a:xfrm>
              <a:off x="2963" y="2379"/>
              <a:ext cx="10" cy="9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7" name="Rectangle 820"/>
            <p:cNvSpPr>
              <a:spLocks noChangeArrowheads="1"/>
            </p:cNvSpPr>
            <p:nvPr/>
          </p:nvSpPr>
          <p:spPr bwMode="auto">
            <a:xfrm>
              <a:off x="3051" y="2379"/>
              <a:ext cx="13" cy="9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8" name="Rectangle 821"/>
            <p:cNvSpPr>
              <a:spLocks noChangeArrowheads="1"/>
            </p:cNvSpPr>
            <p:nvPr/>
          </p:nvSpPr>
          <p:spPr bwMode="auto">
            <a:xfrm>
              <a:off x="3107" y="2419"/>
              <a:ext cx="168" cy="13"/>
            </a:xfrm>
            <a:prstGeom prst="rect">
              <a:avLst/>
            </a:prstGeom>
            <a:solidFill>
              <a:srgbClr val="B08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9" name="Rectangle 822"/>
            <p:cNvSpPr>
              <a:spLocks noChangeArrowheads="1"/>
            </p:cNvSpPr>
            <p:nvPr/>
          </p:nvSpPr>
          <p:spPr bwMode="auto">
            <a:xfrm>
              <a:off x="2973" y="2379"/>
              <a:ext cx="78" cy="9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0" name="Rectangle 823"/>
            <p:cNvSpPr>
              <a:spLocks noChangeArrowheads="1"/>
            </p:cNvSpPr>
            <p:nvPr/>
          </p:nvSpPr>
          <p:spPr bwMode="auto">
            <a:xfrm>
              <a:off x="2859" y="2498"/>
              <a:ext cx="492" cy="100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1" name="Rectangle 824"/>
            <p:cNvSpPr>
              <a:spLocks noChangeArrowheads="1"/>
            </p:cNvSpPr>
            <p:nvPr/>
          </p:nvSpPr>
          <p:spPr bwMode="auto">
            <a:xfrm>
              <a:off x="2897" y="2498"/>
              <a:ext cx="10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2" name="Rectangle 825"/>
            <p:cNvSpPr>
              <a:spLocks noChangeArrowheads="1"/>
            </p:cNvSpPr>
            <p:nvPr/>
          </p:nvSpPr>
          <p:spPr bwMode="auto">
            <a:xfrm>
              <a:off x="2969" y="2498"/>
              <a:ext cx="12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3" name="Rectangle 826"/>
            <p:cNvSpPr>
              <a:spLocks noChangeArrowheads="1"/>
            </p:cNvSpPr>
            <p:nvPr/>
          </p:nvSpPr>
          <p:spPr bwMode="auto">
            <a:xfrm>
              <a:off x="3023" y="2530"/>
              <a:ext cx="226" cy="3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4" name="Rectangle 827"/>
            <p:cNvSpPr>
              <a:spLocks noChangeArrowheads="1"/>
            </p:cNvSpPr>
            <p:nvPr/>
          </p:nvSpPr>
          <p:spPr bwMode="auto">
            <a:xfrm>
              <a:off x="3281" y="2498"/>
              <a:ext cx="6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5" name="Rectangle 828"/>
            <p:cNvSpPr>
              <a:spLocks noChangeArrowheads="1"/>
            </p:cNvSpPr>
            <p:nvPr/>
          </p:nvSpPr>
          <p:spPr bwMode="auto">
            <a:xfrm>
              <a:off x="3299" y="2498"/>
              <a:ext cx="8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6" name="Rectangle 829"/>
            <p:cNvSpPr>
              <a:spLocks noChangeArrowheads="1"/>
            </p:cNvSpPr>
            <p:nvPr/>
          </p:nvSpPr>
          <p:spPr bwMode="auto">
            <a:xfrm>
              <a:off x="3319" y="2498"/>
              <a:ext cx="6" cy="10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7" name="Rectangle 830"/>
            <p:cNvSpPr>
              <a:spLocks noChangeArrowheads="1"/>
            </p:cNvSpPr>
            <p:nvPr/>
          </p:nvSpPr>
          <p:spPr bwMode="auto">
            <a:xfrm>
              <a:off x="2859" y="2257"/>
              <a:ext cx="492" cy="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8" name="Rectangle 831"/>
            <p:cNvSpPr>
              <a:spLocks noChangeArrowheads="1"/>
            </p:cNvSpPr>
            <p:nvPr/>
          </p:nvSpPr>
          <p:spPr bwMode="auto">
            <a:xfrm>
              <a:off x="2897" y="2257"/>
              <a:ext cx="10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9" name="Rectangle 832"/>
            <p:cNvSpPr>
              <a:spLocks noChangeArrowheads="1"/>
            </p:cNvSpPr>
            <p:nvPr/>
          </p:nvSpPr>
          <p:spPr bwMode="auto">
            <a:xfrm>
              <a:off x="2969" y="2257"/>
              <a:ext cx="12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0" name="Rectangle 833"/>
            <p:cNvSpPr>
              <a:spLocks noChangeArrowheads="1"/>
            </p:cNvSpPr>
            <p:nvPr/>
          </p:nvSpPr>
          <p:spPr bwMode="auto">
            <a:xfrm>
              <a:off x="3023" y="2289"/>
              <a:ext cx="226" cy="36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1" name="Rectangle 834"/>
            <p:cNvSpPr>
              <a:spLocks noChangeArrowheads="1"/>
            </p:cNvSpPr>
            <p:nvPr/>
          </p:nvSpPr>
          <p:spPr bwMode="auto">
            <a:xfrm>
              <a:off x="3281" y="2257"/>
              <a:ext cx="6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2" name="Rectangle 835"/>
            <p:cNvSpPr>
              <a:spLocks noChangeArrowheads="1"/>
            </p:cNvSpPr>
            <p:nvPr/>
          </p:nvSpPr>
          <p:spPr bwMode="auto">
            <a:xfrm>
              <a:off x="3299" y="2257"/>
              <a:ext cx="8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3" name="Rectangle 836"/>
            <p:cNvSpPr>
              <a:spLocks noChangeArrowheads="1"/>
            </p:cNvSpPr>
            <p:nvPr/>
          </p:nvSpPr>
          <p:spPr bwMode="auto">
            <a:xfrm>
              <a:off x="3319" y="2257"/>
              <a:ext cx="6" cy="10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87" name="Freeform 837"/>
            <p:cNvSpPr/>
            <p:nvPr/>
          </p:nvSpPr>
          <p:spPr>
            <a:xfrm>
              <a:off x="4184" y="2107"/>
              <a:ext cx="197" cy="413"/>
            </a:xfrm>
            <a:custGeom>
              <a:avLst/>
              <a:gdLst/>
              <a:ahLst/>
              <a:cxnLst>
                <a:cxn ang="0">
                  <a:pos x="0" y="389"/>
                </a:cxn>
                <a:cxn ang="0">
                  <a:pos x="80" y="413"/>
                </a:cxn>
                <a:cxn ang="0">
                  <a:pos x="197" y="24"/>
                </a:cxn>
                <a:cxn ang="0">
                  <a:pos x="118" y="0"/>
                </a:cxn>
                <a:cxn ang="0">
                  <a:pos x="0" y="389"/>
                </a:cxn>
              </a:cxnLst>
              <a:pathLst>
                <a:path w="197" h="413">
                  <a:moveTo>
                    <a:pt x="0" y="389"/>
                  </a:moveTo>
                  <a:lnTo>
                    <a:pt x="80" y="413"/>
                  </a:lnTo>
                  <a:lnTo>
                    <a:pt x="197" y="24"/>
                  </a:lnTo>
                  <a:lnTo>
                    <a:pt x="118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5C534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88" name="Freeform 838"/>
            <p:cNvSpPr/>
            <p:nvPr/>
          </p:nvSpPr>
          <p:spPr>
            <a:xfrm>
              <a:off x="4290" y="2137"/>
              <a:ext cx="83" cy="34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79" y="34"/>
                </a:cxn>
                <a:cxn ang="0">
                  <a:pos x="83" y="24"/>
                </a:cxn>
                <a:cxn ang="0">
                  <a:pos x="2" y="0"/>
                </a:cxn>
                <a:cxn ang="0">
                  <a:pos x="0" y="10"/>
                </a:cxn>
              </a:cxnLst>
              <a:pathLst>
                <a:path w="83" h="34">
                  <a:moveTo>
                    <a:pt x="0" y="10"/>
                  </a:moveTo>
                  <a:lnTo>
                    <a:pt x="79" y="34"/>
                  </a:lnTo>
                  <a:lnTo>
                    <a:pt x="83" y="24"/>
                  </a:lnTo>
                  <a:lnTo>
                    <a:pt x="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89" name="Freeform 839"/>
            <p:cNvSpPr/>
            <p:nvPr/>
          </p:nvSpPr>
          <p:spPr>
            <a:xfrm>
              <a:off x="4272" y="2195"/>
              <a:ext cx="83" cy="32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81" y="32"/>
                </a:cxn>
                <a:cxn ang="0">
                  <a:pos x="83" y="24"/>
                </a:cxn>
                <a:cxn ang="0">
                  <a:pos x="2" y="0"/>
                </a:cxn>
                <a:cxn ang="0">
                  <a:pos x="0" y="10"/>
                </a:cxn>
              </a:cxnLst>
              <a:pathLst>
                <a:path w="83" h="32">
                  <a:moveTo>
                    <a:pt x="0" y="10"/>
                  </a:moveTo>
                  <a:lnTo>
                    <a:pt x="81" y="32"/>
                  </a:lnTo>
                  <a:lnTo>
                    <a:pt x="83" y="24"/>
                  </a:lnTo>
                  <a:lnTo>
                    <a:pt x="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90" name="Freeform 841"/>
            <p:cNvSpPr/>
            <p:nvPr/>
          </p:nvSpPr>
          <p:spPr>
            <a:xfrm>
              <a:off x="4234" y="2245"/>
              <a:ext cx="82" cy="187"/>
            </a:xfrm>
            <a:custGeom>
              <a:avLst/>
              <a:gdLst/>
              <a:ahLst/>
              <a:cxnLst>
                <a:cxn ang="0">
                  <a:pos x="28" y="187"/>
                </a:cxn>
                <a:cxn ang="0">
                  <a:pos x="82" y="8"/>
                </a:cxn>
                <a:cxn ang="0">
                  <a:pos x="54" y="0"/>
                </a:cxn>
                <a:cxn ang="0">
                  <a:pos x="0" y="179"/>
                </a:cxn>
                <a:cxn ang="0">
                  <a:pos x="28" y="187"/>
                </a:cxn>
              </a:cxnLst>
              <a:pathLst>
                <a:path w="82" h="187">
                  <a:moveTo>
                    <a:pt x="28" y="187"/>
                  </a:moveTo>
                  <a:lnTo>
                    <a:pt x="82" y="8"/>
                  </a:lnTo>
                  <a:lnTo>
                    <a:pt x="54" y="0"/>
                  </a:lnTo>
                  <a:lnTo>
                    <a:pt x="0" y="179"/>
                  </a:lnTo>
                  <a:lnTo>
                    <a:pt x="28" y="187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91" name="Freeform 842"/>
            <p:cNvSpPr/>
            <p:nvPr/>
          </p:nvSpPr>
          <p:spPr>
            <a:xfrm>
              <a:off x="4200" y="2440"/>
              <a:ext cx="80" cy="3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78" y="30"/>
                </a:cxn>
                <a:cxn ang="0">
                  <a:pos x="80" y="24"/>
                </a:cxn>
                <a:cxn ang="0">
                  <a:pos x="0" y="0"/>
                </a:cxn>
                <a:cxn ang="0">
                  <a:pos x="0" y="6"/>
                </a:cxn>
              </a:cxnLst>
              <a:pathLst>
                <a:path w="80" h="30">
                  <a:moveTo>
                    <a:pt x="0" y="6"/>
                  </a:moveTo>
                  <a:lnTo>
                    <a:pt x="78" y="30"/>
                  </a:lnTo>
                  <a:lnTo>
                    <a:pt x="80" y="24"/>
                  </a:lnTo>
                  <a:lnTo>
                    <a:pt x="0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92" name="Freeform 843"/>
            <p:cNvSpPr/>
            <p:nvPr/>
          </p:nvSpPr>
          <p:spPr>
            <a:xfrm>
              <a:off x="4194" y="2456"/>
              <a:ext cx="82" cy="3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80" y="30"/>
                </a:cxn>
                <a:cxn ang="0">
                  <a:pos x="82" y="24"/>
                </a:cxn>
                <a:cxn ang="0">
                  <a:pos x="2" y="0"/>
                </a:cxn>
                <a:cxn ang="0">
                  <a:pos x="0" y="6"/>
                </a:cxn>
              </a:cxnLst>
              <a:pathLst>
                <a:path w="82" h="30">
                  <a:moveTo>
                    <a:pt x="0" y="6"/>
                  </a:moveTo>
                  <a:lnTo>
                    <a:pt x="80" y="30"/>
                  </a:lnTo>
                  <a:lnTo>
                    <a:pt x="82" y="24"/>
                  </a:lnTo>
                  <a:lnTo>
                    <a:pt x="2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693" name="Freeform 844"/>
            <p:cNvSpPr/>
            <p:nvPr/>
          </p:nvSpPr>
          <p:spPr>
            <a:xfrm>
              <a:off x="4190" y="2470"/>
              <a:ext cx="80" cy="3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80" y="30"/>
                </a:cxn>
                <a:cxn ang="0">
                  <a:pos x="80" y="24"/>
                </a:cxn>
                <a:cxn ang="0">
                  <a:pos x="2" y="0"/>
                </a:cxn>
                <a:cxn ang="0">
                  <a:pos x="0" y="6"/>
                </a:cxn>
              </a:cxnLst>
              <a:pathLst>
                <a:path w="80" h="30">
                  <a:moveTo>
                    <a:pt x="0" y="6"/>
                  </a:moveTo>
                  <a:lnTo>
                    <a:pt x="80" y="30"/>
                  </a:lnTo>
                  <a:lnTo>
                    <a:pt x="80" y="24"/>
                  </a:lnTo>
                  <a:lnTo>
                    <a:pt x="2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1" name="Rectangle 845"/>
            <p:cNvSpPr>
              <a:spLocks noChangeArrowheads="1"/>
            </p:cNvSpPr>
            <p:nvPr/>
          </p:nvSpPr>
          <p:spPr bwMode="auto">
            <a:xfrm>
              <a:off x="2747" y="2183"/>
              <a:ext cx="58" cy="411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2" name="Rectangle 846"/>
            <p:cNvSpPr>
              <a:spLocks noChangeArrowheads="1"/>
            </p:cNvSpPr>
            <p:nvPr/>
          </p:nvSpPr>
          <p:spPr bwMode="auto">
            <a:xfrm>
              <a:off x="2747" y="2215"/>
              <a:ext cx="58" cy="10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" name="Rectangle 847"/>
            <p:cNvSpPr>
              <a:spLocks noChangeArrowheads="1"/>
            </p:cNvSpPr>
            <p:nvPr/>
          </p:nvSpPr>
          <p:spPr bwMode="auto">
            <a:xfrm>
              <a:off x="2765" y="2245"/>
              <a:ext cx="22" cy="35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4" name="Rectangle 848"/>
            <p:cNvSpPr>
              <a:spLocks noChangeArrowheads="1"/>
            </p:cNvSpPr>
            <p:nvPr/>
          </p:nvSpPr>
          <p:spPr bwMode="auto">
            <a:xfrm>
              <a:off x="2765" y="2303"/>
              <a:ext cx="22" cy="3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5" name="Rectangle 849"/>
            <p:cNvSpPr>
              <a:spLocks noChangeArrowheads="1"/>
            </p:cNvSpPr>
            <p:nvPr/>
          </p:nvSpPr>
          <p:spPr bwMode="auto">
            <a:xfrm>
              <a:off x="2765" y="2361"/>
              <a:ext cx="22" cy="34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6" name="Rectangle 850"/>
            <p:cNvSpPr>
              <a:spLocks noChangeArrowheads="1"/>
            </p:cNvSpPr>
            <p:nvPr/>
          </p:nvSpPr>
          <p:spPr bwMode="auto">
            <a:xfrm>
              <a:off x="2765" y="2419"/>
              <a:ext cx="22" cy="35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7" name="Rectangle 851"/>
            <p:cNvSpPr>
              <a:spLocks noChangeArrowheads="1"/>
            </p:cNvSpPr>
            <p:nvPr/>
          </p:nvSpPr>
          <p:spPr bwMode="auto">
            <a:xfrm>
              <a:off x="2765" y="2476"/>
              <a:ext cx="22" cy="3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8" name="Rectangle 852"/>
            <p:cNvSpPr>
              <a:spLocks noChangeArrowheads="1"/>
            </p:cNvSpPr>
            <p:nvPr/>
          </p:nvSpPr>
          <p:spPr bwMode="auto">
            <a:xfrm>
              <a:off x="2747" y="2536"/>
              <a:ext cx="58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9" name="Rectangle 853"/>
            <p:cNvSpPr>
              <a:spLocks noChangeArrowheads="1"/>
            </p:cNvSpPr>
            <p:nvPr/>
          </p:nvSpPr>
          <p:spPr bwMode="auto">
            <a:xfrm>
              <a:off x="2747" y="2552"/>
              <a:ext cx="58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0" name="Rectangle 854"/>
            <p:cNvSpPr>
              <a:spLocks noChangeArrowheads="1"/>
            </p:cNvSpPr>
            <p:nvPr/>
          </p:nvSpPr>
          <p:spPr bwMode="auto">
            <a:xfrm>
              <a:off x="2747" y="2568"/>
              <a:ext cx="58" cy="4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1" name="Rectangle 855"/>
            <p:cNvSpPr>
              <a:spLocks noChangeArrowheads="1"/>
            </p:cNvSpPr>
            <p:nvPr/>
          </p:nvSpPr>
          <p:spPr bwMode="auto">
            <a:xfrm>
              <a:off x="2595" y="2056"/>
              <a:ext cx="120" cy="538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2" name="Rectangle 856"/>
            <p:cNvSpPr>
              <a:spLocks noChangeArrowheads="1"/>
            </p:cNvSpPr>
            <p:nvPr/>
          </p:nvSpPr>
          <p:spPr bwMode="auto">
            <a:xfrm>
              <a:off x="2649" y="2056"/>
              <a:ext cx="10" cy="8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3" name="Rectangle 857"/>
            <p:cNvSpPr>
              <a:spLocks noChangeArrowheads="1"/>
            </p:cNvSpPr>
            <p:nvPr/>
          </p:nvSpPr>
          <p:spPr bwMode="auto">
            <a:xfrm>
              <a:off x="2649" y="2169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4" name="Rectangle 858"/>
            <p:cNvSpPr>
              <a:spLocks noChangeArrowheads="1"/>
            </p:cNvSpPr>
            <p:nvPr/>
          </p:nvSpPr>
          <p:spPr bwMode="auto">
            <a:xfrm>
              <a:off x="2649" y="2281"/>
              <a:ext cx="10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5" name="Rectangle 859"/>
            <p:cNvSpPr>
              <a:spLocks noChangeArrowheads="1"/>
            </p:cNvSpPr>
            <p:nvPr/>
          </p:nvSpPr>
          <p:spPr bwMode="auto">
            <a:xfrm>
              <a:off x="2649" y="2391"/>
              <a:ext cx="10" cy="89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6" name="Rectangle 860"/>
            <p:cNvSpPr>
              <a:spLocks noChangeArrowheads="1"/>
            </p:cNvSpPr>
            <p:nvPr/>
          </p:nvSpPr>
          <p:spPr bwMode="auto">
            <a:xfrm>
              <a:off x="2649" y="2504"/>
              <a:ext cx="10" cy="8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7" name="Rectangle 861"/>
            <p:cNvSpPr>
              <a:spLocks noChangeArrowheads="1"/>
            </p:cNvSpPr>
            <p:nvPr/>
          </p:nvSpPr>
          <p:spPr bwMode="auto">
            <a:xfrm>
              <a:off x="5604" y="2044"/>
              <a:ext cx="162" cy="56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8" name="Rectangle 862"/>
            <p:cNvSpPr>
              <a:spLocks noChangeArrowheads="1"/>
            </p:cNvSpPr>
            <p:nvPr/>
          </p:nvSpPr>
          <p:spPr bwMode="auto">
            <a:xfrm>
              <a:off x="5604" y="2087"/>
              <a:ext cx="162" cy="14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9" name="Rectangle 863"/>
            <p:cNvSpPr>
              <a:spLocks noChangeArrowheads="1"/>
            </p:cNvSpPr>
            <p:nvPr/>
          </p:nvSpPr>
          <p:spPr bwMode="auto">
            <a:xfrm>
              <a:off x="5640" y="2145"/>
              <a:ext cx="126" cy="342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0" name="Rectangle 864"/>
            <p:cNvSpPr>
              <a:spLocks noChangeArrowheads="1"/>
            </p:cNvSpPr>
            <p:nvPr/>
          </p:nvSpPr>
          <p:spPr bwMode="auto">
            <a:xfrm>
              <a:off x="5604" y="2524"/>
              <a:ext cx="162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1" name="Rectangle 865"/>
            <p:cNvSpPr>
              <a:spLocks noChangeArrowheads="1"/>
            </p:cNvSpPr>
            <p:nvPr/>
          </p:nvSpPr>
          <p:spPr bwMode="auto">
            <a:xfrm>
              <a:off x="5604" y="2546"/>
              <a:ext cx="162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2" name="Rectangle 866"/>
            <p:cNvSpPr>
              <a:spLocks noChangeArrowheads="1"/>
            </p:cNvSpPr>
            <p:nvPr/>
          </p:nvSpPr>
          <p:spPr bwMode="auto">
            <a:xfrm>
              <a:off x="5604" y="2566"/>
              <a:ext cx="162" cy="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3" name="Rectangle 867"/>
            <p:cNvSpPr>
              <a:spLocks noChangeArrowheads="1"/>
            </p:cNvSpPr>
            <p:nvPr/>
          </p:nvSpPr>
          <p:spPr bwMode="auto">
            <a:xfrm>
              <a:off x="5019" y="2169"/>
              <a:ext cx="90" cy="433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4" name="Rectangle 868"/>
            <p:cNvSpPr>
              <a:spLocks noChangeArrowheads="1"/>
            </p:cNvSpPr>
            <p:nvPr/>
          </p:nvSpPr>
          <p:spPr bwMode="auto">
            <a:xfrm>
              <a:off x="5045" y="2195"/>
              <a:ext cx="39" cy="30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5" name="Rectangle 869"/>
            <p:cNvSpPr>
              <a:spLocks noChangeArrowheads="1"/>
            </p:cNvSpPr>
            <p:nvPr/>
          </p:nvSpPr>
          <p:spPr bwMode="auto">
            <a:xfrm>
              <a:off x="5045" y="2524"/>
              <a:ext cx="39" cy="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6" name="Rectangle 870"/>
            <p:cNvSpPr>
              <a:spLocks noChangeArrowheads="1"/>
            </p:cNvSpPr>
            <p:nvPr/>
          </p:nvSpPr>
          <p:spPr bwMode="auto">
            <a:xfrm>
              <a:off x="5045" y="2556"/>
              <a:ext cx="39" cy="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7" name="Rectangle 871"/>
            <p:cNvSpPr>
              <a:spLocks noChangeArrowheads="1"/>
            </p:cNvSpPr>
            <p:nvPr/>
          </p:nvSpPr>
          <p:spPr bwMode="auto">
            <a:xfrm>
              <a:off x="4797" y="2042"/>
              <a:ext cx="208" cy="560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8" name="Rectangle 872"/>
            <p:cNvSpPr>
              <a:spLocks noChangeArrowheads="1"/>
            </p:cNvSpPr>
            <p:nvPr/>
          </p:nvSpPr>
          <p:spPr bwMode="auto">
            <a:xfrm>
              <a:off x="4797" y="2085"/>
              <a:ext cx="208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9" name="Rectangle 873"/>
            <p:cNvSpPr>
              <a:spLocks noChangeArrowheads="1"/>
            </p:cNvSpPr>
            <p:nvPr/>
          </p:nvSpPr>
          <p:spPr bwMode="auto">
            <a:xfrm>
              <a:off x="4797" y="2303"/>
              <a:ext cx="208" cy="1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0" name="Rectangle 874"/>
            <p:cNvSpPr>
              <a:spLocks noChangeArrowheads="1"/>
            </p:cNvSpPr>
            <p:nvPr/>
          </p:nvSpPr>
          <p:spPr bwMode="auto">
            <a:xfrm>
              <a:off x="4797" y="2303"/>
              <a:ext cx="208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1" name="Rectangle 875"/>
            <p:cNvSpPr>
              <a:spLocks noChangeArrowheads="1"/>
            </p:cNvSpPr>
            <p:nvPr/>
          </p:nvSpPr>
          <p:spPr bwMode="auto">
            <a:xfrm>
              <a:off x="4797" y="2464"/>
              <a:ext cx="208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2" name="Rectangle 876"/>
            <p:cNvSpPr>
              <a:spLocks noChangeArrowheads="1"/>
            </p:cNvSpPr>
            <p:nvPr/>
          </p:nvSpPr>
          <p:spPr bwMode="auto">
            <a:xfrm>
              <a:off x="4797" y="2522"/>
              <a:ext cx="208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3" name="Rectangle 877"/>
            <p:cNvSpPr>
              <a:spLocks noChangeArrowheads="1"/>
            </p:cNvSpPr>
            <p:nvPr/>
          </p:nvSpPr>
          <p:spPr bwMode="auto">
            <a:xfrm>
              <a:off x="4797" y="2544"/>
              <a:ext cx="208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4" name="Rectangle 878"/>
            <p:cNvSpPr>
              <a:spLocks noChangeArrowheads="1"/>
            </p:cNvSpPr>
            <p:nvPr/>
          </p:nvSpPr>
          <p:spPr bwMode="auto">
            <a:xfrm>
              <a:off x="4797" y="2564"/>
              <a:ext cx="208" cy="1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28" name="Freeform 879"/>
            <p:cNvSpPr/>
            <p:nvPr/>
          </p:nvSpPr>
          <p:spPr>
            <a:xfrm>
              <a:off x="4869" y="2163"/>
              <a:ext cx="64" cy="64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64" y="32"/>
                </a:cxn>
                <a:cxn ang="0">
                  <a:pos x="32" y="0"/>
                </a:cxn>
                <a:cxn ang="0">
                  <a:pos x="0" y="32"/>
                </a:cxn>
                <a:cxn ang="0">
                  <a:pos x="32" y="64"/>
                </a:cxn>
              </a:cxnLst>
              <a:pathLst>
                <a:path w="64" h="64">
                  <a:moveTo>
                    <a:pt x="32" y="64"/>
                  </a:moveTo>
                  <a:lnTo>
                    <a:pt x="64" y="32"/>
                  </a:lnTo>
                  <a:lnTo>
                    <a:pt x="32" y="0"/>
                  </a:lnTo>
                  <a:lnTo>
                    <a:pt x="0" y="32"/>
                  </a:lnTo>
                  <a:lnTo>
                    <a:pt x="32" y="64"/>
                  </a:lnTo>
                  <a:close/>
                </a:path>
              </a:pathLst>
            </a:custGeom>
            <a:solidFill>
              <a:srgbClr val="5C534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76" name="Rectangle 880"/>
            <p:cNvSpPr>
              <a:spLocks noChangeArrowheads="1"/>
            </p:cNvSpPr>
            <p:nvPr/>
          </p:nvSpPr>
          <p:spPr bwMode="auto">
            <a:xfrm>
              <a:off x="4537" y="2129"/>
              <a:ext cx="104" cy="473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7" name="Rectangle 881"/>
            <p:cNvSpPr>
              <a:spLocks noChangeArrowheads="1"/>
            </p:cNvSpPr>
            <p:nvPr/>
          </p:nvSpPr>
          <p:spPr bwMode="auto">
            <a:xfrm>
              <a:off x="4537" y="2257"/>
              <a:ext cx="104" cy="6"/>
            </a:xfrm>
            <a:prstGeom prst="rect">
              <a:avLst/>
            </a:prstGeom>
            <a:solidFill>
              <a:srgbClr val="F8D3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8" name="Rectangle 882"/>
            <p:cNvSpPr>
              <a:spLocks noChangeArrowheads="1"/>
            </p:cNvSpPr>
            <p:nvPr/>
          </p:nvSpPr>
          <p:spPr bwMode="auto">
            <a:xfrm>
              <a:off x="4537" y="2468"/>
              <a:ext cx="104" cy="6"/>
            </a:xfrm>
            <a:prstGeom prst="rect">
              <a:avLst/>
            </a:prstGeom>
            <a:solidFill>
              <a:srgbClr val="F8D3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32" name="Freeform 883"/>
            <p:cNvSpPr>
              <a:spLocks noEditPoints="1"/>
            </p:cNvSpPr>
            <p:nvPr/>
          </p:nvSpPr>
          <p:spPr>
            <a:xfrm>
              <a:off x="4555" y="2335"/>
              <a:ext cx="70" cy="60"/>
            </a:xfrm>
            <a:custGeom>
              <a:avLst/>
              <a:gdLst/>
              <a:ahLst/>
              <a:cxnLst>
                <a:cxn ang="0">
                  <a:pos x="34" y="60"/>
                </a:cxn>
                <a:cxn ang="0">
                  <a:pos x="0" y="30"/>
                </a:cxn>
                <a:cxn ang="0">
                  <a:pos x="34" y="0"/>
                </a:cxn>
                <a:cxn ang="0">
                  <a:pos x="70" y="30"/>
                </a:cxn>
                <a:cxn ang="0">
                  <a:pos x="34" y="60"/>
                </a:cxn>
                <a:cxn ang="0">
                  <a:pos x="20" y="30"/>
                </a:cxn>
                <a:cxn ang="0">
                  <a:pos x="34" y="44"/>
                </a:cxn>
                <a:cxn ang="0">
                  <a:pos x="50" y="30"/>
                </a:cxn>
                <a:cxn ang="0">
                  <a:pos x="34" y="18"/>
                </a:cxn>
                <a:cxn ang="0">
                  <a:pos x="20" y="30"/>
                </a:cxn>
              </a:cxnLst>
              <a:pathLst>
                <a:path w="70" h="60">
                  <a:moveTo>
                    <a:pt x="34" y="60"/>
                  </a:moveTo>
                  <a:lnTo>
                    <a:pt x="0" y="30"/>
                  </a:lnTo>
                  <a:lnTo>
                    <a:pt x="34" y="0"/>
                  </a:lnTo>
                  <a:lnTo>
                    <a:pt x="70" y="30"/>
                  </a:lnTo>
                  <a:lnTo>
                    <a:pt x="34" y="60"/>
                  </a:lnTo>
                  <a:close/>
                  <a:moveTo>
                    <a:pt x="20" y="30"/>
                  </a:moveTo>
                  <a:lnTo>
                    <a:pt x="34" y="44"/>
                  </a:lnTo>
                  <a:lnTo>
                    <a:pt x="50" y="30"/>
                  </a:lnTo>
                  <a:lnTo>
                    <a:pt x="34" y="18"/>
                  </a:lnTo>
                  <a:lnTo>
                    <a:pt x="20" y="30"/>
                  </a:lnTo>
                  <a:close/>
                </a:path>
              </a:pathLst>
            </a:custGeom>
            <a:solidFill>
              <a:srgbClr val="F8D3CE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80" name="Rectangle 884"/>
            <p:cNvSpPr>
              <a:spLocks noChangeArrowheads="1"/>
            </p:cNvSpPr>
            <p:nvPr/>
          </p:nvSpPr>
          <p:spPr bwMode="auto">
            <a:xfrm>
              <a:off x="5119" y="2093"/>
              <a:ext cx="102" cy="509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1" name="Rectangle 885"/>
            <p:cNvSpPr>
              <a:spLocks noChangeArrowheads="1"/>
            </p:cNvSpPr>
            <p:nvPr/>
          </p:nvSpPr>
          <p:spPr bwMode="auto">
            <a:xfrm>
              <a:off x="5119" y="2131"/>
              <a:ext cx="102" cy="13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2" name="Rectangle 886"/>
            <p:cNvSpPr>
              <a:spLocks noChangeArrowheads="1"/>
            </p:cNvSpPr>
            <p:nvPr/>
          </p:nvSpPr>
          <p:spPr bwMode="auto">
            <a:xfrm>
              <a:off x="5153" y="2169"/>
              <a:ext cx="36" cy="339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3" name="Rectangle 887"/>
            <p:cNvSpPr>
              <a:spLocks noChangeArrowheads="1"/>
            </p:cNvSpPr>
            <p:nvPr/>
          </p:nvSpPr>
          <p:spPr bwMode="auto">
            <a:xfrm>
              <a:off x="5119" y="2528"/>
              <a:ext cx="102" cy="8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4" name="Rectangle 888"/>
            <p:cNvSpPr>
              <a:spLocks noChangeArrowheads="1"/>
            </p:cNvSpPr>
            <p:nvPr/>
          </p:nvSpPr>
          <p:spPr bwMode="auto">
            <a:xfrm>
              <a:off x="5119" y="2548"/>
              <a:ext cx="102" cy="7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5" name="Rectangle 889"/>
            <p:cNvSpPr>
              <a:spLocks noChangeArrowheads="1"/>
            </p:cNvSpPr>
            <p:nvPr/>
          </p:nvSpPr>
          <p:spPr bwMode="auto">
            <a:xfrm>
              <a:off x="5119" y="2568"/>
              <a:ext cx="102" cy="7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6" name="Rectangle 890"/>
            <p:cNvSpPr>
              <a:spLocks noChangeArrowheads="1"/>
            </p:cNvSpPr>
            <p:nvPr/>
          </p:nvSpPr>
          <p:spPr bwMode="auto">
            <a:xfrm>
              <a:off x="4661" y="2042"/>
              <a:ext cx="36" cy="560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7" name="Rectangle 891"/>
            <p:cNvSpPr>
              <a:spLocks noChangeArrowheads="1"/>
            </p:cNvSpPr>
            <p:nvPr/>
          </p:nvSpPr>
          <p:spPr bwMode="auto">
            <a:xfrm>
              <a:off x="4677" y="2042"/>
              <a:ext cx="4" cy="558"/>
            </a:xfrm>
            <a:prstGeom prst="rect">
              <a:avLst/>
            </a:prstGeom>
            <a:solidFill>
              <a:srgbClr val="CE7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41" name="Freeform 892"/>
            <p:cNvSpPr/>
            <p:nvPr/>
          </p:nvSpPr>
          <p:spPr>
            <a:xfrm>
              <a:off x="4717" y="2243"/>
              <a:ext cx="80" cy="361"/>
            </a:xfrm>
            <a:custGeom>
              <a:avLst/>
              <a:gdLst/>
              <a:ahLst/>
              <a:cxnLst>
                <a:cxn ang="0">
                  <a:pos x="0" y="357"/>
                </a:cxn>
                <a:cxn ang="0">
                  <a:pos x="36" y="361"/>
                </a:cxn>
                <a:cxn ang="0">
                  <a:pos x="80" y="6"/>
                </a:cxn>
                <a:cxn ang="0">
                  <a:pos x="42" y="0"/>
                </a:cxn>
                <a:cxn ang="0">
                  <a:pos x="0" y="357"/>
                </a:cxn>
              </a:cxnLst>
              <a:pathLst>
                <a:path w="80" h="361">
                  <a:moveTo>
                    <a:pt x="0" y="357"/>
                  </a:moveTo>
                  <a:lnTo>
                    <a:pt x="36" y="361"/>
                  </a:lnTo>
                  <a:lnTo>
                    <a:pt x="80" y="6"/>
                  </a:lnTo>
                  <a:lnTo>
                    <a:pt x="42" y="0"/>
                  </a:lnTo>
                  <a:lnTo>
                    <a:pt x="0" y="357"/>
                  </a:lnTo>
                  <a:close/>
                </a:path>
              </a:pathLst>
            </a:custGeom>
            <a:solidFill>
              <a:srgbClr val="5C534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42" name="Freeform 893"/>
            <p:cNvSpPr/>
            <p:nvPr/>
          </p:nvSpPr>
          <p:spPr>
            <a:xfrm>
              <a:off x="4735" y="2245"/>
              <a:ext cx="44" cy="355"/>
            </a:xfrm>
            <a:custGeom>
              <a:avLst/>
              <a:gdLst/>
              <a:ahLst/>
              <a:cxnLst>
                <a:cxn ang="0">
                  <a:pos x="2" y="355"/>
                </a:cxn>
                <a:cxn ang="0">
                  <a:pos x="44" y="2"/>
                </a:cxn>
                <a:cxn ang="0">
                  <a:pos x="42" y="0"/>
                </a:cxn>
                <a:cxn ang="0">
                  <a:pos x="0" y="355"/>
                </a:cxn>
                <a:cxn ang="0">
                  <a:pos x="2" y="355"/>
                </a:cxn>
              </a:cxnLst>
              <a:pathLst>
                <a:path w="44" h="355">
                  <a:moveTo>
                    <a:pt x="2" y="355"/>
                  </a:moveTo>
                  <a:lnTo>
                    <a:pt x="44" y="2"/>
                  </a:lnTo>
                  <a:lnTo>
                    <a:pt x="42" y="0"/>
                  </a:lnTo>
                  <a:lnTo>
                    <a:pt x="0" y="355"/>
                  </a:lnTo>
                  <a:lnTo>
                    <a:pt x="2" y="355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90" name="Rectangle 894"/>
            <p:cNvSpPr>
              <a:spLocks noChangeArrowheads="1"/>
            </p:cNvSpPr>
            <p:nvPr/>
          </p:nvSpPr>
          <p:spPr bwMode="auto">
            <a:xfrm>
              <a:off x="4419" y="2064"/>
              <a:ext cx="102" cy="538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1" name="Rectangle 895"/>
            <p:cNvSpPr>
              <a:spLocks noChangeArrowheads="1"/>
            </p:cNvSpPr>
            <p:nvPr/>
          </p:nvSpPr>
          <p:spPr bwMode="auto">
            <a:xfrm>
              <a:off x="4419" y="2508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2" name="Rectangle 896"/>
            <p:cNvSpPr>
              <a:spLocks noChangeArrowheads="1"/>
            </p:cNvSpPr>
            <p:nvPr/>
          </p:nvSpPr>
          <p:spPr bwMode="auto">
            <a:xfrm>
              <a:off x="4419" y="2530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3" name="Rectangle 897"/>
            <p:cNvSpPr>
              <a:spLocks noChangeArrowheads="1"/>
            </p:cNvSpPr>
            <p:nvPr/>
          </p:nvSpPr>
          <p:spPr bwMode="auto">
            <a:xfrm>
              <a:off x="4419" y="2552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4" name="Rectangle 898"/>
            <p:cNvSpPr>
              <a:spLocks noChangeArrowheads="1"/>
            </p:cNvSpPr>
            <p:nvPr/>
          </p:nvSpPr>
          <p:spPr bwMode="auto">
            <a:xfrm>
              <a:off x="4419" y="2119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5" name="Rectangle 899"/>
            <p:cNvSpPr>
              <a:spLocks noChangeArrowheads="1"/>
            </p:cNvSpPr>
            <p:nvPr/>
          </p:nvSpPr>
          <p:spPr bwMode="auto">
            <a:xfrm>
              <a:off x="4419" y="2141"/>
              <a:ext cx="102" cy="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6" name="Rectangle 900"/>
            <p:cNvSpPr>
              <a:spLocks noChangeArrowheads="1"/>
            </p:cNvSpPr>
            <p:nvPr/>
          </p:nvSpPr>
          <p:spPr bwMode="auto">
            <a:xfrm>
              <a:off x="4419" y="2161"/>
              <a:ext cx="102" cy="10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7" name="Oval 901"/>
            <p:cNvSpPr>
              <a:spLocks noChangeArrowheads="1"/>
            </p:cNvSpPr>
            <p:nvPr/>
          </p:nvSpPr>
          <p:spPr bwMode="auto">
            <a:xfrm>
              <a:off x="4439" y="2225"/>
              <a:ext cx="60" cy="60"/>
            </a:xfrm>
            <a:prstGeom prst="ellipse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8" name="Oval 902"/>
            <p:cNvSpPr>
              <a:spLocks noChangeArrowheads="1"/>
            </p:cNvSpPr>
            <p:nvPr/>
          </p:nvSpPr>
          <p:spPr bwMode="auto">
            <a:xfrm>
              <a:off x="4439" y="2303"/>
              <a:ext cx="60" cy="60"/>
            </a:xfrm>
            <a:prstGeom prst="ellipse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9" name="Oval 903"/>
            <p:cNvSpPr>
              <a:spLocks noChangeArrowheads="1"/>
            </p:cNvSpPr>
            <p:nvPr/>
          </p:nvSpPr>
          <p:spPr bwMode="auto">
            <a:xfrm>
              <a:off x="4439" y="2381"/>
              <a:ext cx="60" cy="61"/>
            </a:xfrm>
            <a:prstGeom prst="ellipse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53" name="Freeform 904"/>
            <p:cNvSpPr/>
            <p:nvPr/>
          </p:nvSpPr>
          <p:spPr>
            <a:xfrm>
              <a:off x="4262" y="2199"/>
              <a:ext cx="153" cy="401"/>
            </a:xfrm>
            <a:custGeom>
              <a:avLst/>
              <a:gdLst/>
              <a:ahLst/>
              <a:cxnLst>
                <a:cxn ang="0">
                  <a:pos x="0" y="389"/>
                </a:cxn>
                <a:cxn ang="0">
                  <a:pos x="36" y="401"/>
                </a:cxn>
                <a:cxn ang="0">
                  <a:pos x="153" y="10"/>
                </a:cxn>
                <a:cxn ang="0">
                  <a:pos x="117" y="0"/>
                </a:cxn>
                <a:cxn ang="0">
                  <a:pos x="0" y="389"/>
                </a:cxn>
              </a:cxnLst>
              <a:pathLst>
                <a:path w="153" h="401">
                  <a:moveTo>
                    <a:pt x="0" y="389"/>
                  </a:moveTo>
                  <a:lnTo>
                    <a:pt x="36" y="401"/>
                  </a:lnTo>
                  <a:lnTo>
                    <a:pt x="153" y="10"/>
                  </a:lnTo>
                  <a:lnTo>
                    <a:pt x="117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FEF8F7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4" name="Freeform 905"/>
            <p:cNvSpPr/>
            <p:nvPr/>
          </p:nvSpPr>
          <p:spPr>
            <a:xfrm>
              <a:off x="4359" y="2263"/>
              <a:ext cx="38" cy="16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36" y="16"/>
                </a:cxn>
                <a:cxn ang="0">
                  <a:pos x="38" y="12"/>
                </a:cxn>
                <a:cxn ang="0">
                  <a:pos x="0" y="0"/>
                </a:cxn>
                <a:cxn ang="0">
                  <a:pos x="0" y="4"/>
                </a:cxn>
              </a:cxnLst>
              <a:pathLst>
                <a:path w="38" h="16">
                  <a:moveTo>
                    <a:pt x="0" y="4"/>
                  </a:moveTo>
                  <a:lnTo>
                    <a:pt x="36" y="16"/>
                  </a:lnTo>
                  <a:lnTo>
                    <a:pt x="38" y="1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5" name="Freeform 906"/>
            <p:cNvSpPr/>
            <p:nvPr/>
          </p:nvSpPr>
          <p:spPr>
            <a:xfrm>
              <a:off x="4312" y="2415"/>
              <a:ext cx="39" cy="17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37" y="17"/>
                </a:cxn>
                <a:cxn ang="0">
                  <a:pos x="39" y="11"/>
                </a:cxn>
                <a:cxn ang="0">
                  <a:pos x="2" y="0"/>
                </a:cxn>
                <a:cxn ang="0">
                  <a:pos x="0" y="4"/>
                </a:cxn>
              </a:cxnLst>
              <a:pathLst>
                <a:path w="39" h="17">
                  <a:moveTo>
                    <a:pt x="0" y="4"/>
                  </a:moveTo>
                  <a:lnTo>
                    <a:pt x="37" y="17"/>
                  </a:lnTo>
                  <a:lnTo>
                    <a:pt x="39" y="11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6" name="Freeform 907"/>
            <p:cNvSpPr/>
            <p:nvPr/>
          </p:nvSpPr>
          <p:spPr>
            <a:xfrm>
              <a:off x="4308" y="2430"/>
              <a:ext cx="39" cy="16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37" y="16"/>
                </a:cxn>
                <a:cxn ang="0">
                  <a:pos x="39" y="12"/>
                </a:cxn>
                <a:cxn ang="0">
                  <a:pos x="0" y="0"/>
                </a:cxn>
                <a:cxn ang="0">
                  <a:pos x="0" y="4"/>
                </a:cxn>
              </a:cxnLst>
              <a:pathLst>
                <a:path w="39" h="16">
                  <a:moveTo>
                    <a:pt x="0" y="4"/>
                  </a:moveTo>
                  <a:lnTo>
                    <a:pt x="37" y="16"/>
                  </a:lnTo>
                  <a:lnTo>
                    <a:pt x="39" y="1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7" name="Freeform 908"/>
            <p:cNvSpPr/>
            <p:nvPr/>
          </p:nvSpPr>
          <p:spPr>
            <a:xfrm>
              <a:off x="4302" y="2446"/>
              <a:ext cx="41" cy="1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39" y="14"/>
                </a:cxn>
                <a:cxn ang="0">
                  <a:pos x="41" y="10"/>
                </a:cxn>
                <a:cxn ang="0">
                  <a:pos x="2" y="0"/>
                </a:cxn>
                <a:cxn ang="0">
                  <a:pos x="0" y="4"/>
                </a:cxn>
              </a:cxnLst>
              <a:pathLst>
                <a:path w="41" h="14">
                  <a:moveTo>
                    <a:pt x="0" y="4"/>
                  </a:moveTo>
                  <a:lnTo>
                    <a:pt x="39" y="14"/>
                  </a:lnTo>
                  <a:lnTo>
                    <a:pt x="41" y="10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8" name="Freeform 909"/>
            <p:cNvSpPr/>
            <p:nvPr/>
          </p:nvSpPr>
          <p:spPr>
            <a:xfrm>
              <a:off x="4280" y="2474"/>
              <a:ext cx="40" cy="108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0" y="106"/>
                </a:cxn>
                <a:cxn ang="0">
                  <a:pos x="8" y="108"/>
                </a:cxn>
                <a:cxn ang="0">
                  <a:pos x="40" y="4"/>
                </a:cxn>
                <a:cxn ang="0">
                  <a:pos x="30" y="0"/>
                </a:cxn>
              </a:cxnLst>
              <a:pathLst>
                <a:path w="40" h="108">
                  <a:moveTo>
                    <a:pt x="30" y="0"/>
                  </a:moveTo>
                  <a:lnTo>
                    <a:pt x="0" y="106"/>
                  </a:lnTo>
                  <a:lnTo>
                    <a:pt x="8" y="108"/>
                  </a:lnTo>
                  <a:lnTo>
                    <a:pt x="40" y="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59" name="Freeform 910"/>
            <p:cNvSpPr/>
            <p:nvPr/>
          </p:nvSpPr>
          <p:spPr>
            <a:xfrm>
              <a:off x="4339" y="2319"/>
              <a:ext cx="32" cy="56"/>
            </a:xfrm>
            <a:custGeom>
              <a:avLst/>
              <a:gdLst/>
              <a:ahLst/>
              <a:cxnLst>
                <a:cxn ang="0">
                  <a:pos x="8" y="56"/>
                </a:cxn>
                <a:cxn ang="0">
                  <a:pos x="0" y="22"/>
                </a:cxn>
                <a:cxn ang="0">
                  <a:pos x="24" y="0"/>
                </a:cxn>
                <a:cxn ang="0">
                  <a:pos x="32" y="32"/>
                </a:cxn>
                <a:cxn ang="0">
                  <a:pos x="8" y="56"/>
                </a:cxn>
              </a:cxnLst>
              <a:pathLst>
                <a:path w="32" h="56">
                  <a:moveTo>
                    <a:pt x="8" y="56"/>
                  </a:moveTo>
                  <a:lnTo>
                    <a:pt x="0" y="22"/>
                  </a:lnTo>
                  <a:lnTo>
                    <a:pt x="24" y="0"/>
                  </a:lnTo>
                  <a:lnTo>
                    <a:pt x="32" y="32"/>
                  </a:lnTo>
                  <a:lnTo>
                    <a:pt x="8" y="56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3760" name="Freeform 911"/>
            <p:cNvSpPr/>
            <p:nvPr/>
          </p:nvSpPr>
          <p:spPr>
            <a:xfrm>
              <a:off x="4072" y="2169"/>
              <a:ext cx="106" cy="433"/>
            </a:xfrm>
            <a:custGeom>
              <a:avLst/>
              <a:gdLst/>
              <a:ahLst/>
              <a:cxnLst>
                <a:cxn ang="0">
                  <a:pos x="104" y="433"/>
                </a:cxn>
                <a:cxn ang="0">
                  <a:pos x="106" y="0"/>
                </a:cxn>
                <a:cxn ang="0">
                  <a:pos x="0" y="0"/>
                </a:cxn>
                <a:cxn ang="0">
                  <a:pos x="0" y="433"/>
                </a:cxn>
                <a:cxn ang="0">
                  <a:pos x="104" y="433"/>
                </a:cxn>
              </a:cxnLst>
              <a:pathLst>
                <a:path w="106" h="433">
                  <a:moveTo>
                    <a:pt x="104" y="433"/>
                  </a:moveTo>
                  <a:lnTo>
                    <a:pt x="106" y="0"/>
                  </a:lnTo>
                  <a:lnTo>
                    <a:pt x="0" y="0"/>
                  </a:lnTo>
                  <a:lnTo>
                    <a:pt x="0" y="433"/>
                  </a:lnTo>
                  <a:lnTo>
                    <a:pt x="104" y="433"/>
                  </a:lnTo>
                  <a:close/>
                </a:path>
              </a:pathLst>
            </a:custGeom>
            <a:solidFill>
              <a:schemeClr val="accent2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8" name="Rectangle 912"/>
            <p:cNvSpPr>
              <a:spLocks noChangeArrowheads="1"/>
            </p:cNvSpPr>
            <p:nvPr/>
          </p:nvSpPr>
          <p:spPr bwMode="auto">
            <a:xfrm>
              <a:off x="4102" y="2195"/>
              <a:ext cx="44" cy="307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9" name="Rectangle 913"/>
            <p:cNvSpPr>
              <a:spLocks noChangeArrowheads="1"/>
            </p:cNvSpPr>
            <p:nvPr/>
          </p:nvSpPr>
          <p:spPr bwMode="auto">
            <a:xfrm>
              <a:off x="4102" y="2524"/>
              <a:ext cx="44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0" name="Rectangle 914"/>
            <p:cNvSpPr>
              <a:spLocks noChangeArrowheads="1"/>
            </p:cNvSpPr>
            <p:nvPr/>
          </p:nvSpPr>
          <p:spPr bwMode="auto">
            <a:xfrm>
              <a:off x="4102" y="2556"/>
              <a:ext cx="44" cy="14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1" name="Rectangle 915"/>
            <p:cNvSpPr>
              <a:spLocks noChangeArrowheads="1"/>
            </p:cNvSpPr>
            <p:nvPr/>
          </p:nvSpPr>
          <p:spPr bwMode="auto">
            <a:xfrm>
              <a:off x="3916" y="2129"/>
              <a:ext cx="121" cy="473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2" name="Rectangle 916"/>
            <p:cNvSpPr>
              <a:spLocks noChangeArrowheads="1"/>
            </p:cNvSpPr>
            <p:nvPr/>
          </p:nvSpPr>
          <p:spPr bwMode="auto">
            <a:xfrm>
              <a:off x="3916" y="2257"/>
              <a:ext cx="121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3" name="Rectangle 917"/>
            <p:cNvSpPr>
              <a:spLocks noChangeArrowheads="1"/>
            </p:cNvSpPr>
            <p:nvPr/>
          </p:nvSpPr>
          <p:spPr bwMode="auto">
            <a:xfrm>
              <a:off x="3916" y="2468"/>
              <a:ext cx="121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67" name="Freeform 918"/>
            <p:cNvSpPr/>
            <p:nvPr/>
          </p:nvSpPr>
          <p:spPr>
            <a:xfrm>
              <a:off x="3932" y="2319"/>
              <a:ext cx="90" cy="64"/>
            </a:xfrm>
            <a:custGeom>
              <a:avLst/>
              <a:gdLst/>
              <a:ahLst/>
              <a:cxnLst>
                <a:cxn ang="0">
                  <a:pos x="46" y="64"/>
                </a:cxn>
                <a:cxn ang="0">
                  <a:pos x="90" y="30"/>
                </a:cxn>
                <a:cxn ang="0">
                  <a:pos x="46" y="0"/>
                </a:cxn>
                <a:cxn ang="0">
                  <a:pos x="0" y="32"/>
                </a:cxn>
                <a:cxn ang="0">
                  <a:pos x="46" y="64"/>
                </a:cxn>
              </a:cxnLst>
              <a:pathLst>
                <a:path w="90" h="64">
                  <a:moveTo>
                    <a:pt x="46" y="64"/>
                  </a:moveTo>
                  <a:lnTo>
                    <a:pt x="90" y="30"/>
                  </a:lnTo>
                  <a:lnTo>
                    <a:pt x="46" y="0"/>
                  </a:lnTo>
                  <a:lnTo>
                    <a:pt x="0" y="32"/>
                  </a:lnTo>
                  <a:lnTo>
                    <a:pt x="46" y="64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15" name="Rectangle 919"/>
            <p:cNvSpPr>
              <a:spLocks noChangeArrowheads="1"/>
            </p:cNvSpPr>
            <p:nvPr/>
          </p:nvSpPr>
          <p:spPr bwMode="auto">
            <a:xfrm>
              <a:off x="3620" y="2093"/>
              <a:ext cx="120" cy="509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6" name="Rectangle 920"/>
            <p:cNvSpPr>
              <a:spLocks noChangeArrowheads="1"/>
            </p:cNvSpPr>
            <p:nvPr/>
          </p:nvSpPr>
          <p:spPr bwMode="auto">
            <a:xfrm>
              <a:off x="3620" y="2133"/>
              <a:ext cx="120" cy="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7" name="Rectangle 921"/>
            <p:cNvSpPr>
              <a:spLocks noChangeArrowheads="1"/>
            </p:cNvSpPr>
            <p:nvPr/>
          </p:nvSpPr>
          <p:spPr bwMode="auto">
            <a:xfrm>
              <a:off x="3658" y="2171"/>
              <a:ext cx="44" cy="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8" name="Rectangle 922"/>
            <p:cNvSpPr>
              <a:spLocks noChangeArrowheads="1"/>
            </p:cNvSpPr>
            <p:nvPr/>
          </p:nvSpPr>
          <p:spPr bwMode="auto">
            <a:xfrm>
              <a:off x="3658" y="2241"/>
              <a:ext cx="44" cy="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9" name="Rectangle 923"/>
            <p:cNvSpPr>
              <a:spLocks noChangeArrowheads="1"/>
            </p:cNvSpPr>
            <p:nvPr/>
          </p:nvSpPr>
          <p:spPr bwMode="auto">
            <a:xfrm>
              <a:off x="3658" y="2313"/>
              <a:ext cx="44" cy="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0" name="Rectangle 924"/>
            <p:cNvSpPr>
              <a:spLocks noChangeArrowheads="1"/>
            </p:cNvSpPr>
            <p:nvPr/>
          </p:nvSpPr>
          <p:spPr bwMode="auto">
            <a:xfrm>
              <a:off x="3658" y="2385"/>
              <a:ext cx="44" cy="4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1" name="Rectangle 925"/>
            <p:cNvSpPr>
              <a:spLocks noChangeArrowheads="1"/>
            </p:cNvSpPr>
            <p:nvPr/>
          </p:nvSpPr>
          <p:spPr bwMode="auto">
            <a:xfrm>
              <a:off x="3658" y="2458"/>
              <a:ext cx="44" cy="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2" name="Rectangle 926"/>
            <p:cNvSpPr>
              <a:spLocks noChangeArrowheads="1"/>
            </p:cNvSpPr>
            <p:nvPr/>
          </p:nvSpPr>
          <p:spPr bwMode="auto">
            <a:xfrm>
              <a:off x="3620" y="2530"/>
              <a:ext cx="120" cy="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3" name="Rectangle 927"/>
            <p:cNvSpPr>
              <a:spLocks noChangeArrowheads="1"/>
            </p:cNvSpPr>
            <p:nvPr/>
          </p:nvSpPr>
          <p:spPr bwMode="auto">
            <a:xfrm>
              <a:off x="3620" y="2550"/>
              <a:ext cx="120" cy="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4" name="Rectangle 928"/>
            <p:cNvSpPr>
              <a:spLocks noChangeArrowheads="1"/>
            </p:cNvSpPr>
            <p:nvPr/>
          </p:nvSpPr>
          <p:spPr bwMode="auto">
            <a:xfrm>
              <a:off x="3620" y="2570"/>
              <a:ext cx="120" cy="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5" name="Rectangle 929"/>
            <p:cNvSpPr>
              <a:spLocks noChangeArrowheads="1"/>
            </p:cNvSpPr>
            <p:nvPr/>
          </p:nvSpPr>
          <p:spPr bwMode="auto">
            <a:xfrm>
              <a:off x="3772" y="2064"/>
              <a:ext cx="120" cy="538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6" name="Rectangle 930"/>
            <p:cNvSpPr>
              <a:spLocks noChangeArrowheads="1"/>
            </p:cNvSpPr>
            <p:nvPr/>
          </p:nvSpPr>
          <p:spPr bwMode="auto">
            <a:xfrm>
              <a:off x="3828" y="2064"/>
              <a:ext cx="8" cy="89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7" name="Rectangle 931"/>
            <p:cNvSpPr>
              <a:spLocks noChangeArrowheads="1"/>
            </p:cNvSpPr>
            <p:nvPr/>
          </p:nvSpPr>
          <p:spPr bwMode="auto">
            <a:xfrm>
              <a:off x="3828" y="2177"/>
              <a:ext cx="8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8" name="Rectangle 932"/>
            <p:cNvSpPr>
              <a:spLocks noChangeArrowheads="1"/>
            </p:cNvSpPr>
            <p:nvPr/>
          </p:nvSpPr>
          <p:spPr bwMode="auto">
            <a:xfrm>
              <a:off x="3828" y="2289"/>
              <a:ext cx="8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9" name="Rectangle 933"/>
            <p:cNvSpPr>
              <a:spLocks noChangeArrowheads="1"/>
            </p:cNvSpPr>
            <p:nvPr/>
          </p:nvSpPr>
          <p:spPr bwMode="auto">
            <a:xfrm>
              <a:off x="3828" y="2401"/>
              <a:ext cx="8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0" name="Rectangle 934"/>
            <p:cNvSpPr>
              <a:spLocks noChangeArrowheads="1"/>
            </p:cNvSpPr>
            <p:nvPr/>
          </p:nvSpPr>
          <p:spPr bwMode="auto">
            <a:xfrm>
              <a:off x="3828" y="2514"/>
              <a:ext cx="8" cy="8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1" name="Rectangle 935"/>
            <p:cNvSpPr>
              <a:spLocks noChangeArrowheads="1"/>
            </p:cNvSpPr>
            <p:nvPr/>
          </p:nvSpPr>
          <p:spPr bwMode="auto">
            <a:xfrm>
              <a:off x="3536" y="2215"/>
              <a:ext cx="47" cy="387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2" name="Rectangle 936"/>
            <p:cNvSpPr>
              <a:spLocks noChangeArrowheads="1"/>
            </p:cNvSpPr>
            <p:nvPr/>
          </p:nvSpPr>
          <p:spPr bwMode="auto">
            <a:xfrm>
              <a:off x="3536" y="2534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3" name="Rectangle 937"/>
            <p:cNvSpPr>
              <a:spLocks noChangeArrowheads="1"/>
            </p:cNvSpPr>
            <p:nvPr/>
          </p:nvSpPr>
          <p:spPr bwMode="auto">
            <a:xfrm>
              <a:off x="3536" y="2550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4" name="Rectangle 938"/>
            <p:cNvSpPr>
              <a:spLocks noChangeArrowheads="1"/>
            </p:cNvSpPr>
            <p:nvPr/>
          </p:nvSpPr>
          <p:spPr bwMode="auto">
            <a:xfrm>
              <a:off x="3536" y="2566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" name="Rectangle 939"/>
            <p:cNvSpPr>
              <a:spLocks noChangeArrowheads="1"/>
            </p:cNvSpPr>
            <p:nvPr/>
          </p:nvSpPr>
          <p:spPr bwMode="auto">
            <a:xfrm>
              <a:off x="3536" y="2253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" name="Rectangle 940"/>
            <p:cNvSpPr>
              <a:spLocks noChangeArrowheads="1"/>
            </p:cNvSpPr>
            <p:nvPr/>
          </p:nvSpPr>
          <p:spPr bwMode="auto">
            <a:xfrm>
              <a:off x="3536" y="2269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" name="Rectangle 941"/>
            <p:cNvSpPr>
              <a:spLocks noChangeArrowheads="1"/>
            </p:cNvSpPr>
            <p:nvPr/>
          </p:nvSpPr>
          <p:spPr bwMode="auto">
            <a:xfrm>
              <a:off x="3536" y="2283"/>
              <a:ext cx="47" cy="6"/>
            </a:xfrm>
            <a:prstGeom prst="rect">
              <a:avLst/>
            </a:prstGeom>
            <a:solidFill>
              <a:srgbClr val="5C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8" name="Rectangle 942"/>
            <p:cNvSpPr>
              <a:spLocks noChangeArrowheads="1"/>
            </p:cNvSpPr>
            <p:nvPr/>
          </p:nvSpPr>
          <p:spPr bwMode="auto">
            <a:xfrm>
              <a:off x="3398" y="2066"/>
              <a:ext cx="102" cy="537"/>
            </a:xfrm>
            <a:prstGeom prst="rect">
              <a:avLst/>
            </a:pr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9" name="Rectangle 943"/>
            <p:cNvSpPr>
              <a:spLocks noChangeArrowheads="1"/>
            </p:cNvSpPr>
            <p:nvPr/>
          </p:nvSpPr>
          <p:spPr bwMode="auto">
            <a:xfrm>
              <a:off x="3398" y="2155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0" name="Rectangle 944"/>
            <p:cNvSpPr>
              <a:spLocks noChangeArrowheads="1"/>
            </p:cNvSpPr>
            <p:nvPr/>
          </p:nvSpPr>
          <p:spPr bwMode="auto">
            <a:xfrm>
              <a:off x="3398" y="2365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1" name="Rectangle 945"/>
            <p:cNvSpPr>
              <a:spLocks noChangeArrowheads="1"/>
            </p:cNvSpPr>
            <p:nvPr/>
          </p:nvSpPr>
          <p:spPr bwMode="auto">
            <a:xfrm>
              <a:off x="3398" y="2385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2" name="Rectangle 946"/>
            <p:cNvSpPr>
              <a:spLocks noChangeArrowheads="1"/>
            </p:cNvSpPr>
            <p:nvPr/>
          </p:nvSpPr>
          <p:spPr bwMode="auto">
            <a:xfrm>
              <a:off x="3398" y="2405"/>
              <a:ext cx="102" cy="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3" name="Rectangle 947"/>
            <p:cNvSpPr>
              <a:spLocks noChangeArrowheads="1"/>
            </p:cNvSpPr>
            <p:nvPr/>
          </p:nvSpPr>
          <p:spPr bwMode="auto">
            <a:xfrm>
              <a:off x="3436" y="2440"/>
              <a:ext cx="24" cy="146"/>
            </a:xfrm>
            <a:prstGeom prst="rect">
              <a:avLst/>
            </a:prstGeom>
            <a:solidFill>
              <a:srgbClr val="EBC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97" name="Freeform 948"/>
            <p:cNvSpPr>
              <a:spLocks noEditPoints="1"/>
            </p:cNvSpPr>
            <p:nvPr/>
          </p:nvSpPr>
          <p:spPr>
            <a:xfrm>
              <a:off x="3412" y="2233"/>
              <a:ext cx="72" cy="60"/>
            </a:xfrm>
            <a:custGeom>
              <a:avLst/>
              <a:gdLst/>
              <a:ahLst/>
              <a:cxnLst>
                <a:cxn ang="0">
                  <a:pos x="36" y="60"/>
                </a:cxn>
                <a:cxn ang="0">
                  <a:pos x="0" y="30"/>
                </a:cxn>
                <a:cxn ang="0">
                  <a:pos x="36" y="0"/>
                </a:cxn>
                <a:cxn ang="0">
                  <a:pos x="72" y="30"/>
                </a:cxn>
                <a:cxn ang="0">
                  <a:pos x="36" y="60"/>
                </a:cxn>
                <a:cxn ang="0">
                  <a:pos x="20" y="30"/>
                </a:cxn>
                <a:cxn ang="0">
                  <a:pos x="36" y="44"/>
                </a:cxn>
                <a:cxn ang="0">
                  <a:pos x="52" y="30"/>
                </a:cxn>
                <a:cxn ang="0">
                  <a:pos x="36" y="18"/>
                </a:cxn>
                <a:cxn ang="0">
                  <a:pos x="20" y="30"/>
                </a:cxn>
              </a:cxnLst>
              <a:pathLst>
                <a:path w="72" h="60">
                  <a:moveTo>
                    <a:pt x="36" y="60"/>
                  </a:moveTo>
                  <a:lnTo>
                    <a:pt x="0" y="30"/>
                  </a:lnTo>
                  <a:lnTo>
                    <a:pt x="36" y="0"/>
                  </a:lnTo>
                  <a:lnTo>
                    <a:pt x="72" y="30"/>
                  </a:lnTo>
                  <a:lnTo>
                    <a:pt x="36" y="60"/>
                  </a:lnTo>
                  <a:close/>
                  <a:moveTo>
                    <a:pt x="20" y="30"/>
                  </a:moveTo>
                  <a:lnTo>
                    <a:pt x="36" y="44"/>
                  </a:lnTo>
                  <a:lnTo>
                    <a:pt x="52" y="30"/>
                  </a:lnTo>
                  <a:lnTo>
                    <a:pt x="36" y="18"/>
                  </a:lnTo>
                  <a:lnTo>
                    <a:pt x="20" y="30"/>
                  </a:lnTo>
                  <a:close/>
                </a:path>
              </a:pathLst>
            </a:custGeom>
            <a:solidFill>
              <a:srgbClr val="EBC6C8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245" name="Rectangle 4"/>
          <p:cNvSpPr>
            <a:spLocks noChangeArrowheads="1"/>
          </p:cNvSpPr>
          <p:nvPr/>
        </p:nvSpPr>
        <p:spPr bwMode="auto">
          <a:xfrm>
            <a:off x="0" y="3122613"/>
            <a:ext cx="12349163" cy="180181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defTabSz="1219200"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6638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31210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5782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4035425" indent="-101600" defTabSz="1219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marL="0" marR="0" lvl="0" indent="0" algn="l" defTabSz="1219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52448" y="3422018"/>
            <a:ext cx="9443949" cy="120362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6" name="日期占位符 2"/>
          <p:cNvSpPr>
            <a:spLocks noGrp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7" name="页脚占位符 3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8" name="灯片编号占位符 4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90E2536-AFAD-48C8-A99D-F5E3D510C655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图片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588"/>
            <a:ext cx="12349163" cy="69453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20" name="图形 7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925" y="6372225"/>
            <a:ext cx="1611313" cy="4254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1" name="矩形 14"/>
          <p:cNvSpPr/>
          <p:nvPr userDrawn="1"/>
        </p:nvSpPr>
        <p:spPr>
          <a:xfrm>
            <a:off x="0" y="0"/>
            <a:ext cx="12349163" cy="104775"/>
          </a:xfrm>
          <a:prstGeom prst="rect">
            <a:avLst/>
          </a:prstGeom>
          <a:solidFill>
            <a:srgbClr val="004892"/>
          </a:solidFill>
          <a:ln w="9525">
            <a:noFill/>
          </a:ln>
        </p:spPr>
        <p:txBody>
          <a:bodyPr/>
          <a:p>
            <a:pPr lvl="0"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  <p:pic>
        <p:nvPicPr>
          <p:cNvPr id="9222" name="图形 15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9900" y="0"/>
            <a:ext cx="1247775" cy="742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515938" y="709613"/>
            <a:ext cx="11114087" cy="115887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</p:spTree>
  </p:cSld>
  <p:clrMapOvr>
    <a:masterClrMapping/>
  </p:clrMapOvr>
  <p:transition spd="med"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8" name="Group 44"/>
          <p:cNvGrpSpPr/>
          <p:nvPr/>
        </p:nvGrpSpPr>
        <p:grpSpPr>
          <a:xfrm>
            <a:off x="0" y="300038"/>
            <a:ext cx="1117600" cy="673100"/>
            <a:chOff x="0" y="168"/>
            <a:chExt cx="239" cy="144"/>
          </a:xfrm>
        </p:grpSpPr>
        <p:sp>
          <p:nvSpPr>
            <p:cNvPr id="8" name="Freeform 45"/>
            <p:cNvSpPr/>
            <p:nvPr/>
          </p:nvSpPr>
          <p:spPr bwMode="auto">
            <a:xfrm>
              <a:off x="0" y="168"/>
              <a:ext cx="239" cy="144"/>
            </a:xfrm>
            <a:custGeom>
              <a:avLst/>
              <a:gdLst>
                <a:gd name="T0" fmla="*/ 71 w 101"/>
                <a:gd name="T1" fmla="*/ 0 h 61"/>
                <a:gd name="T2" fmla="*/ 0 w 101"/>
                <a:gd name="T3" fmla="*/ 0 h 61"/>
                <a:gd name="T4" fmla="*/ 0 w 101"/>
                <a:gd name="T5" fmla="*/ 61 h 61"/>
                <a:gd name="T6" fmla="*/ 71 w 101"/>
                <a:gd name="T7" fmla="*/ 61 h 61"/>
                <a:gd name="T8" fmla="*/ 101 w 101"/>
                <a:gd name="T9" fmla="*/ 31 h 61"/>
                <a:gd name="T10" fmla="*/ 71 w 101"/>
                <a:gd name="T1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" h="61">
                  <a:moveTo>
                    <a:pt x="7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87" y="61"/>
                    <a:pt x="101" y="47"/>
                    <a:pt x="101" y="31"/>
                  </a:cubicBezTo>
                  <a:cubicBezTo>
                    <a:pt x="101" y="14"/>
                    <a:pt x="87" y="0"/>
                    <a:pt x="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12185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2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黑体" panose="02010609060101010101" pitchFamily="49" charset="-122"/>
                <a:cs typeface="+mn-cs"/>
              </a:endParaRPr>
            </a:p>
          </p:txBody>
        </p:sp>
        <p:sp>
          <p:nvSpPr>
            <p:cNvPr id="9" name="Oval 46"/>
            <p:cNvSpPr>
              <a:spLocks noChangeArrowheads="1"/>
            </p:cNvSpPr>
            <p:nvPr/>
          </p:nvSpPr>
          <p:spPr bwMode="auto">
            <a:xfrm>
              <a:off x="107" y="180"/>
              <a:ext cx="123" cy="123"/>
            </a:xfrm>
            <a:prstGeom prst="ellipse">
              <a:avLst/>
            </a:prstGeom>
            <a:solidFill>
              <a:schemeClr val="accent6"/>
            </a:solidFill>
            <a:ln w="9525">
              <a:solidFill>
                <a:schemeClr val="accent6"/>
              </a:solidFill>
              <a:round/>
            </a:ln>
          </p:spPr>
          <p:txBody>
            <a:bodyPr/>
            <a:lstStyle/>
            <a:p>
              <a:pPr marL="0" marR="0" lvl="0" indent="0" algn="l" defTabSz="12185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2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黑体" panose="02010609060101010101" pitchFamily="49" charset="-122"/>
                <a:cs typeface="+mn-cs"/>
              </a:endParaRPr>
            </a:p>
          </p:txBody>
        </p:sp>
      </p:grpSp>
      <p:sp>
        <p:nvSpPr>
          <p:cNvPr id="10" name="Freeform 47"/>
          <p:cNvSpPr>
            <a:spLocks noEditPoints="1"/>
          </p:cNvSpPr>
          <p:nvPr/>
        </p:nvSpPr>
        <p:spPr bwMode="auto">
          <a:xfrm>
            <a:off x="633413" y="490538"/>
            <a:ext cx="307975" cy="295275"/>
          </a:xfrm>
          <a:custGeom>
            <a:avLst/>
            <a:gdLst>
              <a:gd name="T0" fmla="*/ 20 w 99"/>
              <a:gd name="T1" fmla="*/ 37 h 98"/>
              <a:gd name="T2" fmla="*/ 21 w 99"/>
              <a:gd name="T3" fmla="*/ 28 h 98"/>
              <a:gd name="T4" fmla="*/ 25 w 99"/>
              <a:gd name="T5" fmla="*/ 24 h 98"/>
              <a:gd name="T6" fmla="*/ 29 w 99"/>
              <a:gd name="T7" fmla="*/ 21 h 98"/>
              <a:gd name="T8" fmla="*/ 37 w 99"/>
              <a:gd name="T9" fmla="*/ 19 h 98"/>
              <a:gd name="T10" fmla="*/ 32 w 99"/>
              <a:gd name="T11" fmla="*/ 25 h 98"/>
              <a:gd name="T12" fmla="*/ 25 w 99"/>
              <a:gd name="T13" fmla="*/ 31 h 98"/>
              <a:gd name="T14" fmla="*/ 79 w 99"/>
              <a:gd name="T15" fmla="*/ 73 h 98"/>
              <a:gd name="T16" fmla="*/ 97 w 99"/>
              <a:gd name="T17" fmla="*/ 91 h 98"/>
              <a:gd name="T18" fmla="*/ 91 w 99"/>
              <a:gd name="T19" fmla="*/ 96 h 98"/>
              <a:gd name="T20" fmla="*/ 62 w 99"/>
              <a:gd name="T21" fmla="*/ 86 h 98"/>
              <a:gd name="T22" fmla="*/ 28 w 99"/>
              <a:gd name="T23" fmla="*/ 86 h 98"/>
              <a:gd name="T24" fmla="*/ 14 w 99"/>
              <a:gd name="T25" fmla="*/ 76 h 98"/>
              <a:gd name="T26" fmla="*/ 4 w 99"/>
              <a:gd name="T27" fmla="*/ 62 h 98"/>
              <a:gd name="T28" fmla="*/ 0 w 99"/>
              <a:gd name="T29" fmla="*/ 45 h 98"/>
              <a:gd name="T30" fmla="*/ 14 w 99"/>
              <a:gd name="T31" fmla="*/ 13 h 98"/>
              <a:gd name="T32" fmla="*/ 62 w 99"/>
              <a:gd name="T33" fmla="*/ 3 h 98"/>
              <a:gd name="T34" fmla="*/ 77 w 99"/>
              <a:gd name="T35" fmla="*/ 13 h 98"/>
              <a:gd name="T36" fmla="*/ 86 w 99"/>
              <a:gd name="T37" fmla="*/ 28 h 98"/>
              <a:gd name="T38" fmla="*/ 90 w 99"/>
              <a:gd name="T39" fmla="*/ 45 h 98"/>
              <a:gd name="T40" fmla="*/ 79 w 99"/>
              <a:gd name="T41" fmla="*/ 73 h 98"/>
              <a:gd name="T42" fmla="*/ 59 w 99"/>
              <a:gd name="T43" fmla="*/ 11 h 98"/>
              <a:gd name="T44" fmla="*/ 19 w 99"/>
              <a:gd name="T45" fmla="*/ 19 h 98"/>
              <a:gd name="T46" fmla="*/ 9 w 99"/>
              <a:gd name="T47" fmla="*/ 45 h 98"/>
              <a:gd name="T48" fmla="*/ 11 w 99"/>
              <a:gd name="T49" fmla="*/ 58 h 98"/>
              <a:gd name="T50" fmla="*/ 19 w 99"/>
              <a:gd name="T51" fmla="*/ 70 h 98"/>
              <a:gd name="T52" fmla="*/ 31 w 99"/>
              <a:gd name="T53" fmla="*/ 78 h 98"/>
              <a:gd name="T54" fmla="*/ 45 w 99"/>
              <a:gd name="T55" fmla="*/ 81 h 98"/>
              <a:gd name="T56" fmla="*/ 71 w 99"/>
              <a:gd name="T57" fmla="*/ 70 h 98"/>
              <a:gd name="T58" fmla="*/ 71 w 99"/>
              <a:gd name="T59" fmla="*/ 70 h 98"/>
              <a:gd name="T60" fmla="*/ 81 w 99"/>
              <a:gd name="T61" fmla="*/ 45 h 98"/>
              <a:gd name="T62" fmla="*/ 79 w 99"/>
              <a:gd name="T63" fmla="*/ 31 h 98"/>
              <a:gd name="T64" fmla="*/ 71 w 99"/>
              <a:gd name="T65" fmla="*/ 19 h 98"/>
              <a:gd name="T66" fmla="*/ 69 w 99"/>
              <a:gd name="T67" fmla="*/ 45 h 98"/>
              <a:gd name="T68" fmla="*/ 71 w 99"/>
              <a:gd name="T69" fmla="*/ 42 h 98"/>
              <a:gd name="T70" fmla="*/ 72 w 99"/>
              <a:gd name="T71" fmla="*/ 56 h 98"/>
              <a:gd name="T72" fmla="*/ 65 w 99"/>
              <a:gd name="T73" fmla="*/ 65 h 98"/>
              <a:gd name="T74" fmla="*/ 45 w 99"/>
              <a:gd name="T75" fmla="*/ 73 h 98"/>
              <a:gd name="T76" fmla="*/ 45 w 99"/>
              <a:gd name="T77" fmla="*/ 69 h 98"/>
              <a:gd name="T78" fmla="*/ 62 w 99"/>
              <a:gd name="T79" fmla="*/ 61 h 98"/>
              <a:gd name="T80" fmla="*/ 67 w 99"/>
              <a:gd name="T81" fmla="*/ 54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" h="98">
                <a:moveTo>
                  <a:pt x="23" y="35"/>
                </a:moveTo>
                <a:cubicBezTo>
                  <a:pt x="22" y="36"/>
                  <a:pt x="21" y="37"/>
                  <a:pt x="20" y="37"/>
                </a:cubicBezTo>
                <a:cubicBezTo>
                  <a:pt x="19" y="36"/>
                  <a:pt x="18" y="35"/>
                  <a:pt x="18" y="33"/>
                </a:cubicBezTo>
                <a:cubicBezTo>
                  <a:pt x="19" y="32"/>
                  <a:pt x="20" y="30"/>
                  <a:pt x="21" y="28"/>
                </a:cubicBezTo>
                <a:cubicBezTo>
                  <a:pt x="22" y="27"/>
                  <a:pt x="23" y="25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3"/>
                  <a:pt x="27" y="22"/>
                  <a:pt x="29" y="21"/>
                </a:cubicBezTo>
                <a:cubicBezTo>
                  <a:pt x="30" y="20"/>
                  <a:pt x="32" y="19"/>
                  <a:pt x="34" y="18"/>
                </a:cubicBezTo>
                <a:cubicBezTo>
                  <a:pt x="35" y="17"/>
                  <a:pt x="37" y="18"/>
                  <a:pt x="37" y="19"/>
                </a:cubicBezTo>
                <a:cubicBezTo>
                  <a:pt x="38" y="21"/>
                  <a:pt x="37" y="22"/>
                  <a:pt x="36" y="22"/>
                </a:cubicBezTo>
                <a:cubicBezTo>
                  <a:pt x="34" y="23"/>
                  <a:pt x="33" y="24"/>
                  <a:pt x="32" y="25"/>
                </a:cubicBezTo>
                <a:cubicBezTo>
                  <a:pt x="30" y="26"/>
                  <a:pt x="29" y="26"/>
                  <a:pt x="28" y="28"/>
                </a:cubicBezTo>
                <a:cubicBezTo>
                  <a:pt x="27" y="29"/>
                  <a:pt x="26" y="30"/>
                  <a:pt x="25" y="31"/>
                </a:cubicBezTo>
                <a:cubicBezTo>
                  <a:pt x="24" y="32"/>
                  <a:pt x="24" y="34"/>
                  <a:pt x="23" y="35"/>
                </a:cubicBezTo>
                <a:close/>
                <a:moveTo>
                  <a:pt x="79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97" y="91"/>
                  <a:pt x="97" y="91"/>
                  <a:pt x="97" y="91"/>
                </a:cubicBezTo>
                <a:cubicBezTo>
                  <a:pt x="99" y="92"/>
                  <a:pt x="99" y="95"/>
                  <a:pt x="97" y="96"/>
                </a:cubicBezTo>
                <a:cubicBezTo>
                  <a:pt x="95" y="98"/>
                  <a:pt x="93" y="98"/>
                  <a:pt x="91" y="96"/>
                </a:cubicBezTo>
                <a:cubicBezTo>
                  <a:pt x="74" y="79"/>
                  <a:pt x="74" y="79"/>
                  <a:pt x="74" y="79"/>
                </a:cubicBezTo>
                <a:cubicBezTo>
                  <a:pt x="70" y="82"/>
                  <a:pt x="66" y="84"/>
                  <a:pt x="62" y="86"/>
                </a:cubicBezTo>
                <a:cubicBezTo>
                  <a:pt x="57" y="88"/>
                  <a:pt x="51" y="89"/>
                  <a:pt x="45" y="89"/>
                </a:cubicBezTo>
                <a:cubicBezTo>
                  <a:pt x="39" y="89"/>
                  <a:pt x="33" y="88"/>
                  <a:pt x="28" y="86"/>
                </a:cubicBezTo>
                <a:cubicBezTo>
                  <a:pt x="28" y="86"/>
                  <a:pt x="28" y="86"/>
                  <a:pt x="28" y="86"/>
                </a:cubicBezTo>
                <a:cubicBezTo>
                  <a:pt x="23" y="83"/>
                  <a:pt x="18" y="80"/>
                  <a:pt x="14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9" y="72"/>
                  <a:pt x="6" y="67"/>
                  <a:pt x="4" y="62"/>
                </a:cubicBezTo>
                <a:cubicBezTo>
                  <a:pt x="4" y="61"/>
                  <a:pt x="4" y="61"/>
                  <a:pt x="4" y="61"/>
                </a:cubicBezTo>
                <a:cubicBezTo>
                  <a:pt x="2" y="56"/>
                  <a:pt x="0" y="50"/>
                  <a:pt x="0" y="45"/>
                </a:cubicBezTo>
                <a:cubicBezTo>
                  <a:pt x="0" y="39"/>
                  <a:pt x="2" y="33"/>
                  <a:pt x="4" y="28"/>
                </a:cubicBezTo>
                <a:cubicBezTo>
                  <a:pt x="6" y="22"/>
                  <a:pt x="9" y="17"/>
                  <a:pt x="14" y="13"/>
                </a:cubicBezTo>
                <a:cubicBezTo>
                  <a:pt x="22" y="5"/>
                  <a:pt x="33" y="0"/>
                  <a:pt x="45" y="0"/>
                </a:cubicBezTo>
                <a:cubicBezTo>
                  <a:pt x="51" y="0"/>
                  <a:pt x="57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8" y="6"/>
                  <a:pt x="72" y="9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81" y="17"/>
                  <a:pt x="84" y="22"/>
                  <a:pt x="86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8" y="33"/>
                  <a:pt x="90" y="39"/>
                  <a:pt x="90" y="45"/>
                </a:cubicBezTo>
                <a:cubicBezTo>
                  <a:pt x="90" y="51"/>
                  <a:pt x="88" y="56"/>
                  <a:pt x="86" y="62"/>
                </a:cubicBezTo>
                <a:cubicBezTo>
                  <a:pt x="85" y="66"/>
                  <a:pt x="82" y="70"/>
                  <a:pt x="79" y="73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5" y="9"/>
                  <a:pt x="50" y="8"/>
                  <a:pt x="45" y="8"/>
                </a:cubicBezTo>
                <a:cubicBezTo>
                  <a:pt x="35" y="8"/>
                  <a:pt x="26" y="12"/>
                  <a:pt x="19" y="19"/>
                </a:cubicBezTo>
                <a:cubicBezTo>
                  <a:pt x="16" y="22"/>
                  <a:pt x="13" y="26"/>
                  <a:pt x="11" y="31"/>
                </a:cubicBezTo>
                <a:cubicBezTo>
                  <a:pt x="10" y="35"/>
                  <a:pt x="9" y="40"/>
                  <a:pt x="9" y="45"/>
                </a:cubicBezTo>
                <a:cubicBezTo>
                  <a:pt x="9" y="49"/>
                  <a:pt x="10" y="54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3" y="63"/>
                  <a:pt x="16" y="67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3" y="74"/>
                  <a:pt x="27" y="76"/>
                  <a:pt x="31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5" y="80"/>
                  <a:pt x="40" y="81"/>
                  <a:pt x="45" y="81"/>
                </a:cubicBezTo>
                <a:cubicBezTo>
                  <a:pt x="50" y="81"/>
                  <a:pt x="55" y="80"/>
                  <a:pt x="59" y="78"/>
                </a:cubicBezTo>
                <a:cubicBezTo>
                  <a:pt x="63" y="76"/>
                  <a:pt x="67" y="74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4" y="67"/>
                  <a:pt x="77" y="63"/>
                  <a:pt x="79" y="58"/>
                </a:cubicBezTo>
                <a:cubicBezTo>
                  <a:pt x="80" y="54"/>
                  <a:pt x="81" y="49"/>
                  <a:pt x="81" y="45"/>
                </a:cubicBezTo>
                <a:cubicBezTo>
                  <a:pt x="81" y="40"/>
                  <a:pt x="81" y="35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7" y="26"/>
                  <a:pt x="74" y="22"/>
                  <a:pt x="71" y="19"/>
                </a:cubicBezTo>
                <a:cubicBezTo>
                  <a:pt x="71" y="19"/>
                  <a:pt x="71" y="19"/>
                  <a:pt x="71" y="19"/>
                </a:cubicBezTo>
                <a:cubicBezTo>
                  <a:pt x="67" y="15"/>
                  <a:pt x="63" y="13"/>
                  <a:pt x="59" y="11"/>
                </a:cubicBezTo>
                <a:close/>
                <a:moveTo>
                  <a:pt x="69" y="45"/>
                </a:moveTo>
                <a:cubicBezTo>
                  <a:pt x="69" y="45"/>
                  <a:pt x="69" y="45"/>
                  <a:pt x="69" y="45"/>
                </a:cubicBezTo>
                <a:cubicBezTo>
                  <a:pt x="69" y="43"/>
                  <a:pt x="70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48"/>
                  <a:pt x="73" y="52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9"/>
                  <a:pt x="68" y="62"/>
                  <a:pt x="65" y="65"/>
                </a:cubicBezTo>
                <a:cubicBezTo>
                  <a:pt x="63" y="68"/>
                  <a:pt x="59" y="70"/>
                  <a:pt x="56" y="71"/>
                </a:cubicBezTo>
                <a:cubicBezTo>
                  <a:pt x="53" y="73"/>
                  <a:pt x="49" y="73"/>
                  <a:pt x="45" y="73"/>
                </a:cubicBezTo>
                <a:cubicBezTo>
                  <a:pt x="44" y="73"/>
                  <a:pt x="43" y="72"/>
                  <a:pt x="43" y="71"/>
                </a:cubicBezTo>
                <a:cubicBezTo>
                  <a:pt x="43" y="70"/>
                  <a:pt x="44" y="69"/>
                  <a:pt x="45" y="69"/>
                </a:cubicBezTo>
                <a:cubicBezTo>
                  <a:pt x="48" y="69"/>
                  <a:pt x="51" y="68"/>
                  <a:pt x="54" y="67"/>
                </a:cubicBezTo>
                <a:cubicBezTo>
                  <a:pt x="57" y="65"/>
                  <a:pt x="60" y="64"/>
                  <a:pt x="62" y="61"/>
                </a:cubicBezTo>
                <a:cubicBezTo>
                  <a:pt x="64" y="59"/>
                  <a:pt x="66" y="57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1"/>
                  <a:pt x="69" y="48"/>
                  <a:pt x="69" y="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2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86146" y="205266"/>
            <a:ext cx="9177769" cy="875360"/>
          </a:xfrm>
        </p:spPr>
        <p:txBody>
          <a:bodyPr lIns="90000" tIns="46800" rIns="90000" bIns="46800"/>
          <a:lstStyle>
            <a:lvl1pPr>
              <a:defRPr sz="2835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586146" y="1195110"/>
            <a:ext cx="9188708" cy="4588345"/>
          </a:xfrm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marL="0" indent="0">
              <a:buNone/>
              <a:defRPr sz="4460"/>
            </a:lvl1pPr>
            <a:lvl2pPr marL="617855" indent="0">
              <a:buNone/>
              <a:defRPr sz="3785"/>
            </a:lvl2pPr>
            <a:lvl3pPr marL="1235075" indent="0">
              <a:buNone/>
              <a:defRPr sz="3240"/>
            </a:lvl3pPr>
            <a:lvl4pPr marL="1852930" indent="0">
              <a:buNone/>
              <a:defRPr sz="2700"/>
            </a:lvl4pPr>
            <a:lvl5pPr marL="2470150" indent="0">
              <a:buNone/>
              <a:defRPr sz="2700"/>
            </a:lvl5pPr>
            <a:lvl6pPr marL="3088005" indent="0">
              <a:buNone/>
              <a:defRPr sz="2700"/>
            </a:lvl6pPr>
            <a:lvl7pPr marL="3705860" indent="0">
              <a:buNone/>
              <a:defRPr sz="2700"/>
            </a:lvl7pPr>
            <a:lvl8pPr marL="4323080" indent="0">
              <a:buNone/>
              <a:defRPr sz="2700"/>
            </a:lvl8pPr>
            <a:lvl9pPr marL="4940935" indent="0">
              <a:buNone/>
              <a:defRPr sz="27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4460" b="0" i="0" u="none" strike="noStrike" kern="1200" cap="none" spc="0" normalizeH="0" baseline="0" noProof="1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575207" y="5887100"/>
            <a:ext cx="9188708" cy="605457"/>
          </a:xfrm>
        </p:spPr>
        <p:txBody>
          <a:bodyPr/>
          <a:lstStyle>
            <a:lvl1pPr marL="0" indent="0">
              <a:buNone/>
              <a:defRPr sz="1825"/>
            </a:lvl1pPr>
            <a:lvl2pPr marL="617855" indent="0">
              <a:buNone/>
              <a:defRPr sz="1890"/>
            </a:lvl2pPr>
            <a:lvl3pPr marL="1235075" indent="0">
              <a:buNone/>
              <a:defRPr sz="1620"/>
            </a:lvl3pPr>
            <a:lvl4pPr marL="1852930" indent="0">
              <a:buNone/>
              <a:defRPr sz="1355"/>
            </a:lvl4pPr>
            <a:lvl5pPr marL="2470150" indent="0">
              <a:buNone/>
              <a:defRPr sz="1355"/>
            </a:lvl5pPr>
            <a:lvl6pPr marL="3088005" indent="0">
              <a:buNone/>
              <a:defRPr sz="1355"/>
            </a:lvl6pPr>
            <a:lvl7pPr marL="3705860" indent="0">
              <a:buNone/>
              <a:defRPr sz="1355"/>
            </a:lvl7pPr>
            <a:lvl8pPr marL="4323080" indent="0">
              <a:buNone/>
              <a:defRPr sz="1355"/>
            </a:lvl8pPr>
            <a:lvl9pPr marL="4940935" indent="0">
              <a:buNone/>
              <a:defRPr sz="1355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27B50D-6E36-4605-9E07-4DEFE424845D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477223" y="278871"/>
            <a:ext cx="1254180" cy="5927075"/>
          </a:xfrm>
        </p:spPr>
        <p:txBody>
          <a:bodyPr vert="eaVert" anchorCtr="1">
            <a:noAutofit/>
          </a:bodyPr>
          <a:lstStyle>
            <a:lvl1pPr>
              <a:defRPr sz="2835">
                <a:solidFill>
                  <a:schemeClr val="accent1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7441" y="278871"/>
            <a:ext cx="9657183" cy="5927075"/>
          </a:xfrm>
        </p:spPr>
        <p:txBody>
          <a:bodyPr vert="eaVert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17442" y="424145"/>
            <a:ext cx="11113961" cy="5703948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5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6"/>
          </p:nvPr>
        </p:nvSpPr>
        <p:spPr/>
        <p:txBody>
          <a:bodyPr/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成组"/>
          <p:cNvGrpSpPr/>
          <p:nvPr/>
        </p:nvGrpSpPr>
        <p:grpSpPr>
          <a:xfrm>
            <a:off x="0" y="300038"/>
            <a:ext cx="1117600" cy="673100"/>
            <a:chOff x="0" y="0"/>
            <a:chExt cx="1117600" cy="673100"/>
          </a:xfrm>
        </p:grpSpPr>
        <p:sp>
          <p:nvSpPr>
            <p:cNvPr id="25607" name="形状"/>
            <p:cNvSpPr/>
            <p:nvPr/>
          </p:nvSpPr>
          <p:spPr>
            <a:xfrm>
              <a:off x="0" y="0"/>
              <a:ext cx="1117600" cy="673100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pathLst>
                <a:path w="21600" h="21600">
                  <a:moveTo>
                    <a:pt x="1518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5184" y="21600"/>
                    <a:pt x="15184" y="21600"/>
                    <a:pt x="15184" y="21600"/>
                  </a:cubicBezTo>
                  <a:cubicBezTo>
                    <a:pt x="18606" y="21600"/>
                    <a:pt x="21600" y="16643"/>
                    <a:pt x="21600" y="10977"/>
                  </a:cubicBezTo>
                  <a:cubicBezTo>
                    <a:pt x="21600" y="4957"/>
                    <a:pt x="18606" y="0"/>
                    <a:pt x="15184" y="0"/>
                  </a:cubicBezTo>
                  <a:close/>
                </a:path>
              </a:pathLst>
            </a:custGeom>
            <a:solidFill>
              <a:srgbClr val="CE7075">
                <a:alpha val="100000"/>
              </a:srgbClr>
            </a:solidFill>
            <a:ln w="127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9" name="圆形"/>
            <p:cNvSpPr>
              <a:spLocks noChangeArrowheads="1"/>
            </p:cNvSpPr>
            <p:nvPr/>
          </p:nvSpPr>
          <p:spPr bwMode="auto">
            <a:xfrm>
              <a:off x="500063" y="55562"/>
              <a:ext cx="574675" cy="576263"/>
            </a:xfrm>
            <a:prstGeom prst="ellipse">
              <a:avLst/>
            </a:prstGeom>
            <a:solidFill>
              <a:srgbClr val="FEF8F7"/>
            </a:solidFill>
            <a:ln w="9525">
              <a:solidFill>
                <a:srgbClr val="FEF8F7"/>
              </a:solidFill>
              <a:round/>
            </a:ln>
          </p:spPr>
          <p:txBody>
            <a:bodyPr lIns="45731" tIns="45731" rIns="45731" bIns="45731"/>
            <a:lstStyle>
              <a:lvl1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2pPr>
              <a:lvl3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3pPr>
              <a:lvl4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4pPr>
              <a:lvl5pPr defTabSz="1219200"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5pPr>
              <a:lvl6pPr marL="26638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6pPr>
              <a:lvl7pPr marL="31210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7pPr>
              <a:lvl8pPr marL="35782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8pPr>
              <a:lvl9pPr marL="4035425" indent="-101600" defTabSz="1219200" fontAlgn="base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3399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9pPr>
            </a:lstStyle>
            <a:p>
              <a:pPr marL="0" marR="0" lvl="0" indent="0" algn="l" defTabSz="1219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2800" b="0" i="0" u="none" strike="noStrike" kern="1200" cap="none" spc="0" normalizeH="0" baseline="0" noProof="0" smtClean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endParaRPr>
            </a:p>
          </p:txBody>
        </p:sp>
      </p:grpSp>
      <p:sp>
        <p:nvSpPr>
          <p:cNvPr id="25603" name="形状"/>
          <p:cNvSpPr/>
          <p:nvPr/>
        </p:nvSpPr>
        <p:spPr>
          <a:xfrm>
            <a:off x="633413" y="490538"/>
            <a:ext cx="306387" cy="293687"/>
          </a:xfrm>
          <a:custGeom>
            <a:avLst/>
            <a:gdLst/>
            <a:ahLst/>
            <a:cxnLst>
              <a:cxn ang="0">
                <a:pos x="180275354" y="284457466"/>
              </a:cxn>
              <a:cxn ang="0">
                <a:pos x="189281087" y="215252263"/>
              </a:cxn>
              <a:cxn ang="0">
                <a:pos x="225344894" y="184521492"/>
              </a:cxn>
              <a:cxn ang="0">
                <a:pos x="261368056" y="161466038"/>
              </a:cxn>
              <a:cxn ang="0">
                <a:pos x="333495485" y="146082729"/>
              </a:cxn>
              <a:cxn ang="0">
                <a:pos x="288425930" y="192196617"/>
              </a:cxn>
              <a:cxn ang="0">
                <a:pos x="225344894" y="238343578"/>
              </a:cxn>
              <a:cxn ang="0">
                <a:pos x="712017213" y="561239807"/>
              </a:cxn>
              <a:cxn ang="0">
                <a:pos x="874283723" y="699614352"/>
              </a:cxn>
              <a:cxn ang="0">
                <a:pos x="820208435" y="738053115"/>
              </a:cxn>
              <a:cxn ang="0">
                <a:pos x="558799933" y="661175589"/>
              </a:cxn>
              <a:cxn ang="0">
                <a:pos x="252362322" y="661175589"/>
              </a:cxn>
              <a:cxn ang="0">
                <a:pos x="126202902" y="584297871"/>
              </a:cxn>
              <a:cxn ang="0">
                <a:pos x="36063807" y="476653905"/>
              </a:cxn>
              <a:cxn ang="0">
                <a:pos x="0" y="345954294"/>
              </a:cxn>
              <a:cxn ang="0">
                <a:pos x="126202902" y="99935782"/>
              </a:cxn>
              <a:cxn ang="0">
                <a:pos x="558799933" y="23055632"/>
              </a:cxn>
              <a:cxn ang="0">
                <a:pos x="694008583" y="99935782"/>
              </a:cxn>
              <a:cxn ang="0">
                <a:pos x="775138894" y="215252263"/>
              </a:cxn>
              <a:cxn ang="0">
                <a:pos x="811162056" y="345954294"/>
              </a:cxn>
              <a:cxn ang="0">
                <a:pos x="712017213" y="561239807"/>
              </a:cxn>
              <a:cxn ang="0">
                <a:pos x="531782505" y="84552651"/>
              </a:cxn>
              <a:cxn ang="0">
                <a:pos x="171228961" y="146082729"/>
              </a:cxn>
              <a:cxn ang="0">
                <a:pos x="81133362" y="345954294"/>
              </a:cxn>
              <a:cxn ang="0">
                <a:pos x="99144843" y="445923326"/>
              </a:cxn>
              <a:cxn ang="0">
                <a:pos x="171228961" y="538184161"/>
              </a:cxn>
              <a:cxn ang="0">
                <a:pos x="279420182" y="599681180"/>
              </a:cxn>
              <a:cxn ang="0">
                <a:pos x="405582454" y="622736812"/>
              </a:cxn>
              <a:cxn ang="0">
                <a:pos x="639933081" y="538184161"/>
              </a:cxn>
              <a:cxn ang="0">
                <a:pos x="639933081" y="538184161"/>
              </a:cxn>
              <a:cxn ang="0">
                <a:pos x="730072191" y="345954294"/>
              </a:cxn>
              <a:cxn ang="0">
                <a:pos x="712017213" y="238343578"/>
              </a:cxn>
              <a:cxn ang="0">
                <a:pos x="639933081" y="146082729"/>
              </a:cxn>
              <a:cxn ang="0">
                <a:pos x="621921614" y="345954294"/>
              </a:cxn>
              <a:cxn ang="0">
                <a:pos x="639933081" y="322896229"/>
              </a:cxn>
              <a:cxn ang="0">
                <a:pos x="648939028" y="430540195"/>
              </a:cxn>
              <a:cxn ang="0">
                <a:pos x="585857793" y="499745398"/>
              </a:cxn>
              <a:cxn ang="0">
                <a:pos x="405582454" y="561239807"/>
              </a:cxn>
              <a:cxn ang="0">
                <a:pos x="405582454" y="530475977"/>
              </a:cxn>
              <a:cxn ang="0">
                <a:pos x="558799933" y="468978958"/>
              </a:cxn>
              <a:cxn ang="0">
                <a:pos x="603869488" y="415157064"/>
              </a:cxn>
            </a:cxnLst>
            <a:pathLst>
              <a:path w="21491" h="21490">
                <a:moveTo>
                  <a:pt x="5018" y="7714"/>
                </a:moveTo>
                <a:cubicBezTo>
                  <a:pt x="4800" y="7935"/>
                  <a:pt x="4582" y="8155"/>
                  <a:pt x="4364" y="8155"/>
                </a:cubicBezTo>
                <a:cubicBezTo>
                  <a:pt x="4145" y="7935"/>
                  <a:pt x="3927" y="7714"/>
                  <a:pt x="3927" y="7273"/>
                </a:cubicBezTo>
                <a:cubicBezTo>
                  <a:pt x="4145" y="7053"/>
                  <a:pt x="4364" y="6612"/>
                  <a:pt x="4582" y="6171"/>
                </a:cubicBezTo>
                <a:cubicBezTo>
                  <a:pt x="4800" y="5951"/>
                  <a:pt x="5018" y="5510"/>
                  <a:pt x="5455" y="5290"/>
                </a:cubicBezTo>
                <a:cubicBezTo>
                  <a:pt x="5455" y="5290"/>
                  <a:pt x="5455" y="5290"/>
                  <a:pt x="5455" y="5290"/>
                </a:cubicBezTo>
                <a:cubicBezTo>
                  <a:pt x="5455" y="5290"/>
                  <a:pt x="5455" y="5290"/>
                  <a:pt x="5455" y="5290"/>
                </a:cubicBezTo>
                <a:cubicBezTo>
                  <a:pt x="5673" y="5069"/>
                  <a:pt x="5891" y="4849"/>
                  <a:pt x="6327" y="4629"/>
                </a:cubicBezTo>
                <a:cubicBezTo>
                  <a:pt x="6545" y="4408"/>
                  <a:pt x="6982" y="4188"/>
                  <a:pt x="7418" y="3967"/>
                </a:cubicBezTo>
                <a:cubicBezTo>
                  <a:pt x="7636" y="3747"/>
                  <a:pt x="8073" y="3967"/>
                  <a:pt x="8073" y="4188"/>
                </a:cubicBezTo>
                <a:cubicBezTo>
                  <a:pt x="8291" y="4629"/>
                  <a:pt x="8073" y="4849"/>
                  <a:pt x="7855" y="4849"/>
                </a:cubicBezTo>
                <a:cubicBezTo>
                  <a:pt x="7418" y="5069"/>
                  <a:pt x="7200" y="5290"/>
                  <a:pt x="6982" y="5510"/>
                </a:cubicBezTo>
                <a:cubicBezTo>
                  <a:pt x="6545" y="5731"/>
                  <a:pt x="6327" y="5731"/>
                  <a:pt x="6109" y="6171"/>
                </a:cubicBezTo>
                <a:cubicBezTo>
                  <a:pt x="5891" y="6392"/>
                  <a:pt x="5673" y="6612"/>
                  <a:pt x="5455" y="6833"/>
                </a:cubicBezTo>
                <a:cubicBezTo>
                  <a:pt x="5236" y="7053"/>
                  <a:pt x="5236" y="7494"/>
                  <a:pt x="5018" y="7714"/>
                </a:cubicBezTo>
                <a:close/>
                <a:moveTo>
                  <a:pt x="17236" y="16090"/>
                </a:moveTo>
                <a:cubicBezTo>
                  <a:pt x="17236" y="16090"/>
                  <a:pt x="17236" y="16090"/>
                  <a:pt x="17236" y="16090"/>
                </a:cubicBezTo>
                <a:cubicBezTo>
                  <a:pt x="21164" y="20057"/>
                  <a:pt x="21164" y="20057"/>
                  <a:pt x="21164" y="20057"/>
                </a:cubicBezTo>
                <a:cubicBezTo>
                  <a:pt x="21600" y="20278"/>
                  <a:pt x="21600" y="20939"/>
                  <a:pt x="21164" y="21159"/>
                </a:cubicBezTo>
                <a:cubicBezTo>
                  <a:pt x="20727" y="21600"/>
                  <a:pt x="20291" y="21600"/>
                  <a:pt x="19855" y="21159"/>
                </a:cubicBezTo>
                <a:cubicBezTo>
                  <a:pt x="16145" y="17412"/>
                  <a:pt x="16145" y="17412"/>
                  <a:pt x="16145" y="17412"/>
                </a:cubicBezTo>
                <a:cubicBezTo>
                  <a:pt x="15273" y="18073"/>
                  <a:pt x="14400" y="18514"/>
                  <a:pt x="13527" y="18955"/>
                </a:cubicBezTo>
                <a:cubicBezTo>
                  <a:pt x="12436" y="19396"/>
                  <a:pt x="11127" y="19616"/>
                  <a:pt x="9818" y="19616"/>
                </a:cubicBezTo>
                <a:cubicBezTo>
                  <a:pt x="8509" y="19616"/>
                  <a:pt x="7200" y="19396"/>
                  <a:pt x="6109" y="18955"/>
                </a:cubicBezTo>
                <a:cubicBezTo>
                  <a:pt x="6109" y="18955"/>
                  <a:pt x="6109" y="18955"/>
                  <a:pt x="6109" y="18955"/>
                </a:cubicBezTo>
                <a:cubicBezTo>
                  <a:pt x="5018" y="18294"/>
                  <a:pt x="3927" y="17633"/>
                  <a:pt x="3055" y="16751"/>
                </a:cubicBezTo>
                <a:cubicBezTo>
                  <a:pt x="3055" y="16751"/>
                  <a:pt x="3055" y="16751"/>
                  <a:pt x="3055" y="16751"/>
                </a:cubicBezTo>
                <a:cubicBezTo>
                  <a:pt x="1964" y="15869"/>
                  <a:pt x="1309" y="14767"/>
                  <a:pt x="873" y="13665"/>
                </a:cubicBezTo>
                <a:cubicBezTo>
                  <a:pt x="873" y="13445"/>
                  <a:pt x="873" y="13445"/>
                  <a:pt x="873" y="13445"/>
                </a:cubicBezTo>
                <a:cubicBezTo>
                  <a:pt x="436" y="12343"/>
                  <a:pt x="0" y="11020"/>
                  <a:pt x="0" y="9918"/>
                </a:cubicBezTo>
                <a:cubicBezTo>
                  <a:pt x="0" y="8596"/>
                  <a:pt x="436" y="7273"/>
                  <a:pt x="873" y="6171"/>
                </a:cubicBezTo>
                <a:cubicBezTo>
                  <a:pt x="1309" y="4849"/>
                  <a:pt x="1964" y="3747"/>
                  <a:pt x="3055" y="2865"/>
                </a:cubicBezTo>
                <a:cubicBezTo>
                  <a:pt x="4800" y="1102"/>
                  <a:pt x="7200" y="0"/>
                  <a:pt x="9818" y="0"/>
                </a:cubicBezTo>
                <a:cubicBezTo>
                  <a:pt x="11127" y="0"/>
                  <a:pt x="12436" y="220"/>
                  <a:pt x="13527" y="661"/>
                </a:cubicBezTo>
                <a:cubicBezTo>
                  <a:pt x="13527" y="661"/>
                  <a:pt x="13527" y="661"/>
                  <a:pt x="13527" y="661"/>
                </a:cubicBezTo>
                <a:cubicBezTo>
                  <a:pt x="14836" y="1322"/>
                  <a:pt x="15709" y="1984"/>
                  <a:pt x="16800" y="2865"/>
                </a:cubicBezTo>
                <a:cubicBezTo>
                  <a:pt x="16800" y="2865"/>
                  <a:pt x="16800" y="2865"/>
                  <a:pt x="16800" y="2865"/>
                </a:cubicBezTo>
                <a:cubicBezTo>
                  <a:pt x="17673" y="3747"/>
                  <a:pt x="18327" y="4849"/>
                  <a:pt x="18764" y="6171"/>
                </a:cubicBezTo>
                <a:cubicBezTo>
                  <a:pt x="18764" y="6171"/>
                  <a:pt x="18764" y="6171"/>
                  <a:pt x="18764" y="6171"/>
                </a:cubicBezTo>
                <a:cubicBezTo>
                  <a:pt x="19200" y="7273"/>
                  <a:pt x="19636" y="8596"/>
                  <a:pt x="19636" y="9918"/>
                </a:cubicBezTo>
                <a:cubicBezTo>
                  <a:pt x="19636" y="11241"/>
                  <a:pt x="19200" y="12343"/>
                  <a:pt x="18764" y="13665"/>
                </a:cubicBezTo>
                <a:cubicBezTo>
                  <a:pt x="18545" y="14547"/>
                  <a:pt x="17891" y="15429"/>
                  <a:pt x="17236" y="16090"/>
                </a:cubicBezTo>
                <a:close/>
                <a:moveTo>
                  <a:pt x="12873" y="2424"/>
                </a:moveTo>
                <a:cubicBezTo>
                  <a:pt x="12873" y="2424"/>
                  <a:pt x="12873" y="2424"/>
                  <a:pt x="12873" y="2424"/>
                </a:cubicBezTo>
                <a:cubicBezTo>
                  <a:pt x="12000" y="1984"/>
                  <a:pt x="10909" y="1763"/>
                  <a:pt x="9818" y="1763"/>
                </a:cubicBezTo>
                <a:cubicBezTo>
                  <a:pt x="7636" y="1763"/>
                  <a:pt x="5673" y="2645"/>
                  <a:pt x="4145" y="4188"/>
                </a:cubicBezTo>
                <a:cubicBezTo>
                  <a:pt x="3491" y="4849"/>
                  <a:pt x="2836" y="5731"/>
                  <a:pt x="2400" y="6833"/>
                </a:cubicBezTo>
                <a:cubicBezTo>
                  <a:pt x="2182" y="7714"/>
                  <a:pt x="1964" y="8816"/>
                  <a:pt x="1964" y="9918"/>
                </a:cubicBezTo>
                <a:cubicBezTo>
                  <a:pt x="1964" y="10800"/>
                  <a:pt x="2182" y="11902"/>
                  <a:pt x="2400" y="12784"/>
                </a:cubicBezTo>
                <a:cubicBezTo>
                  <a:pt x="2400" y="12784"/>
                  <a:pt x="2400" y="12784"/>
                  <a:pt x="2400" y="12784"/>
                </a:cubicBezTo>
                <a:cubicBezTo>
                  <a:pt x="2836" y="13886"/>
                  <a:pt x="3491" y="14767"/>
                  <a:pt x="4145" y="15429"/>
                </a:cubicBezTo>
                <a:cubicBezTo>
                  <a:pt x="4145" y="15429"/>
                  <a:pt x="4145" y="15429"/>
                  <a:pt x="4145" y="15429"/>
                </a:cubicBezTo>
                <a:cubicBezTo>
                  <a:pt x="4145" y="15429"/>
                  <a:pt x="4145" y="15429"/>
                  <a:pt x="4145" y="15429"/>
                </a:cubicBezTo>
                <a:cubicBezTo>
                  <a:pt x="5018" y="16310"/>
                  <a:pt x="5891" y="16751"/>
                  <a:pt x="6764" y="17192"/>
                </a:cubicBezTo>
                <a:cubicBezTo>
                  <a:pt x="6764" y="17192"/>
                  <a:pt x="6764" y="17192"/>
                  <a:pt x="6764" y="17192"/>
                </a:cubicBezTo>
                <a:cubicBezTo>
                  <a:pt x="7636" y="17633"/>
                  <a:pt x="8727" y="17853"/>
                  <a:pt x="9818" y="17853"/>
                </a:cubicBezTo>
                <a:cubicBezTo>
                  <a:pt x="10909" y="17853"/>
                  <a:pt x="12000" y="17633"/>
                  <a:pt x="12873" y="17192"/>
                </a:cubicBezTo>
                <a:cubicBezTo>
                  <a:pt x="13745" y="16751"/>
                  <a:pt x="14618" y="16310"/>
                  <a:pt x="15491" y="15429"/>
                </a:cubicBezTo>
                <a:cubicBezTo>
                  <a:pt x="15491" y="15429"/>
                  <a:pt x="15491" y="15429"/>
                  <a:pt x="15491" y="15429"/>
                </a:cubicBezTo>
                <a:cubicBezTo>
                  <a:pt x="15491" y="15429"/>
                  <a:pt x="15491" y="15429"/>
                  <a:pt x="15491" y="15429"/>
                </a:cubicBezTo>
                <a:cubicBezTo>
                  <a:pt x="16145" y="14767"/>
                  <a:pt x="16800" y="13886"/>
                  <a:pt x="17236" y="12784"/>
                </a:cubicBezTo>
                <a:cubicBezTo>
                  <a:pt x="17455" y="11902"/>
                  <a:pt x="17673" y="10800"/>
                  <a:pt x="17673" y="9918"/>
                </a:cubicBezTo>
                <a:cubicBezTo>
                  <a:pt x="17673" y="8816"/>
                  <a:pt x="17673" y="7714"/>
                  <a:pt x="17236" y="6833"/>
                </a:cubicBezTo>
                <a:cubicBezTo>
                  <a:pt x="17236" y="6833"/>
                  <a:pt x="17236" y="6833"/>
                  <a:pt x="17236" y="6833"/>
                </a:cubicBezTo>
                <a:cubicBezTo>
                  <a:pt x="16800" y="5731"/>
                  <a:pt x="16145" y="4849"/>
                  <a:pt x="15491" y="4188"/>
                </a:cubicBezTo>
                <a:cubicBezTo>
                  <a:pt x="15491" y="4188"/>
                  <a:pt x="15491" y="4188"/>
                  <a:pt x="15491" y="4188"/>
                </a:cubicBezTo>
                <a:cubicBezTo>
                  <a:pt x="14618" y="3306"/>
                  <a:pt x="13745" y="2865"/>
                  <a:pt x="12873" y="2424"/>
                </a:cubicBezTo>
                <a:close/>
                <a:moveTo>
                  <a:pt x="15055" y="9918"/>
                </a:moveTo>
                <a:cubicBezTo>
                  <a:pt x="15055" y="9918"/>
                  <a:pt x="15055" y="9918"/>
                  <a:pt x="15055" y="9918"/>
                </a:cubicBezTo>
                <a:cubicBezTo>
                  <a:pt x="15055" y="9478"/>
                  <a:pt x="15273" y="9257"/>
                  <a:pt x="15491" y="9257"/>
                </a:cubicBezTo>
                <a:cubicBezTo>
                  <a:pt x="15927" y="9257"/>
                  <a:pt x="16145" y="9478"/>
                  <a:pt x="16145" y="9918"/>
                </a:cubicBezTo>
                <a:cubicBezTo>
                  <a:pt x="16145" y="10580"/>
                  <a:pt x="15927" y="11461"/>
                  <a:pt x="15709" y="12343"/>
                </a:cubicBezTo>
                <a:cubicBezTo>
                  <a:pt x="15709" y="12343"/>
                  <a:pt x="15709" y="12343"/>
                  <a:pt x="15709" y="12343"/>
                </a:cubicBezTo>
                <a:cubicBezTo>
                  <a:pt x="15273" y="13004"/>
                  <a:pt x="14836" y="13665"/>
                  <a:pt x="14182" y="14327"/>
                </a:cubicBezTo>
                <a:cubicBezTo>
                  <a:pt x="13745" y="14988"/>
                  <a:pt x="12873" y="15429"/>
                  <a:pt x="12218" y="15649"/>
                </a:cubicBezTo>
                <a:cubicBezTo>
                  <a:pt x="11564" y="16090"/>
                  <a:pt x="10691" y="16090"/>
                  <a:pt x="9818" y="16090"/>
                </a:cubicBezTo>
                <a:cubicBezTo>
                  <a:pt x="9600" y="16090"/>
                  <a:pt x="9382" y="15869"/>
                  <a:pt x="9382" y="15649"/>
                </a:cubicBezTo>
                <a:cubicBezTo>
                  <a:pt x="9382" y="15429"/>
                  <a:pt x="9600" y="15208"/>
                  <a:pt x="9818" y="15208"/>
                </a:cubicBezTo>
                <a:cubicBezTo>
                  <a:pt x="10473" y="15208"/>
                  <a:pt x="11127" y="14988"/>
                  <a:pt x="11782" y="14767"/>
                </a:cubicBezTo>
                <a:cubicBezTo>
                  <a:pt x="12436" y="14327"/>
                  <a:pt x="13091" y="14106"/>
                  <a:pt x="13527" y="13445"/>
                </a:cubicBezTo>
                <a:cubicBezTo>
                  <a:pt x="13964" y="13004"/>
                  <a:pt x="14400" y="12563"/>
                  <a:pt x="14618" y="11902"/>
                </a:cubicBezTo>
                <a:cubicBezTo>
                  <a:pt x="14618" y="11902"/>
                  <a:pt x="14618" y="11902"/>
                  <a:pt x="14618" y="11902"/>
                </a:cubicBezTo>
                <a:cubicBezTo>
                  <a:pt x="14836" y="11241"/>
                  <a:pt x="15055" y="10580"/>
                  <a:pt x="15055" y="9918"/>
                </a:cubicBezTo>
                <a:close/>
              </a:path>
            </a:pathLst>
          </a:custGeom>
          <a:solidFill>
            <a:srgbClr val="CE7075">
              <a:alpha val="100000"/>
            </a:srgbClr>
          </a:solidFill>
          <a:ln w="12700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1" name="幻灯片编号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1463338" y="6329363"/>
            <a:ext cx="273050" cy="2651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defTabSz="914400">
              <a:defRPr sz="1200">
                <a:solidFill>
                  <a:srgbClr val="00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C9975B2-310B-4597-8337-68979516A616}" type="slidenum">
              <a:rPr kumimoji="0" lang="zh-CN" altLang="zh-CN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  <a:sym typeface="Arial" panose="020B0604020202020204" pitchFamily="34" charset="0"/>
              </a:rPr>
            </a:fld>
            <a:endParaRPr kumimoji="0" lang="zh-CN" altLang="zh-CN" sz="1200" b="0" i="0" u="none" strike="noStrike" kern="1200" cap="none" spc="0" normalizeH="0" baseline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 matchingName="Custom_Layout_boomar_3">
  <p:cSld name="Custom_Layout_boomar_3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图形 7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52338" cy="69484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670425" cy="69484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1"/>
          <p:cNvSpPr>
            <a:spLocks noGrp="1"/>
          </p:cNvSpPr>
          <p:nvPr>
            <p:ph type="dt" sz="half" idx="2"/>
          </p:nvPr>
        </p:nvSpPr>
        <p:spPr>
          <a:xfrm>
            <a:off x="617538" y="6440488"/>
            <a:ext cx="2881313" cy="369888"/>
          </a:xfrm>
          <a:prstGeom prst="rect">
            <a:avLst/>
          </a:prstGeom>
        </p:spPr>
        <p:txBody>
          <a:bodyPr lIns="92629" tIns="46314" rIns="92629" bIns="46314"/>
          <a:lstStyle>
            <a:lvl1pPr eaLnBrk="1" fontAlgn="base" hangingPunct="1">
              <a:spcBef>
                <a:spcPct val="0"/>
              </a:spcBef>
              <a:spcAft>
                <a:spcPct val="0"/>
              </a:spcAft>
              <a:defRPr kumimoji="1" noProof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64D486D-0E13-4247-91CA-E8673F76F096}" type="datetimeFigureOut">
              <a:rPr kumimoji="1" lang="zh-CN" altLang="en-US" sz="28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1" lang="zh-CN" altLang="en-US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3"/>
          </p:nvPr>
        </p:nvSpPr>
        <p:spPr>
          <a:xfrm>
            <a:off x="4219575" y="6440488"/>
            <a:ext cx="3910013" cy="369888"/>
          </a:xfrm>
          <a:prstGeom prst="rect">
            <a:avLst/>
          </a:prstGeom>
        </p:spPr>
        <p:txBody>
          <a:bodyPr lIns="92629" tIns="46314" rIns="92629" bIns="46314"/>
          <a:lstStyle>
            <a:lvl1pPr eaLnBrk="1" fontAlgn="base" hangingPunct="1">
              <a:spcBef>
                <a:spcPct val="0"/>
              </a:spcBef>
              <a:spcAft>
                <a:spcPct val="0"/>
              </a:spcAft>
              <a:defRPr kumimoji="1" noProof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850313" y="6440488"/>
            <a:ext cx="2881313" cy="369888"/>
          </a:xfrm>
          <a:prstGeom prst="rect">
            <a:avLst/>
          </a:prstGeom>
        </p:spPr>
        <p:txBody>
          <a:bodyPr lIns="92629" tIns="46314" rIns="92629" bIns="46314"/>
          <a:lstStyle>
            <a:lvl1pPr eaLnBrk="1" hangingPunct="1">
              <a:defRPr kumimoji="1" noProof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171B66C-0192-45AE-8F80-789FE56C2ED8}" type="slidenum">
              <a:rPr kumimoji="1" lang="zh-CN" altLang="en-US" sz="2800" b="0" i="0" u="none" strike="noStrike" kern="1200" cap="none" spc="0" normalizeH="0" baseline="0" noProof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1" lang="zh-CN" altLang="en-US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  <p:transition spd="med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矩形 3"/>
          <p:cNvSpPr/>
          <p:nvPr userDrawn="1"/>
        </p:nvSpPr>
        <p:spPr>
          <a:xfrm>
            <a:off x="0" y="0"/>
            <a:ext cx="12349163" cy="6948488"/>
          </a:xfrm>
          <a:prstGeom prst="rect">
            <a:avLst/>
          </a:prstGeom>
          <a:noFill/>
          <a:ln w="9525">
            <a:noFill/>
          </a:ln>
        </p:spPr>
        <p:txBody>
          <a:bodyPr lIns="91464" tIns="45732" rIns="91464" bIns="45732"/>
          <a:p>
            <a:pPr lvl="0"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</p:spTree>
  </p:cSld>
  <p:clrMapOvr>
    <a:masterClrMapping/>
  </p:clrMapOvr>
  <p:transition spd="med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image" Target="../media/image1.png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3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5" Type="http://schemas.openxmlformats.org/officeDocument/2006/relationships/theme" Target="../theme/theme4.xml"/><Relationship Id="rId4" Type="http://schemas.openxmlformats.org/officeDocument/2006/relationships/image" Target="../media/image1.png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Layout" Target="../slideLayouts/slideLayout22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4" Type="http://schemas.openxmlformats.org/officeDocument/2006/relationships/theme" Target="../theme/theme5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4" Type="http://schemas.openxmlformats.org/officeDocument/2006/relationships/theme" Target="../theme/theme6.xml"/><Relationship Id="rId13" Type="http://schemas.openxmlformats.org/officeDocument/2006/relationships/tags" Target="../tags/tag18.xml"/><Relationship Id="rId12" Type="http://schemas.openxmlformats.org/officeDocument/2006/relationships/tags" Target="../tags/tag17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3"/>
          <p:cNvSpPr>
            <a:spLocks noGrp="1"/>
          </p:cNvSpPr>
          <p:nvPr>
            <p:ph type="body"/>
          </p:nvPr>
        </p:nvSpPr>
        <p:spPr>
          <a:xfrm>
            <a:off x="514350" y="2149475"/>
            <a:ext cx="11114088" cy="3019425"/>
          </a:xfrm>
          <a:prstGeom prst="rect">
            <a:avLst/>
          </a:prstGeom>
          <a:noFill/>
          <a:ln w="9525">
            <a:noFill/>
          </a:ln>
        </p:spPr>
        <p:txBody>
          <a:bodyPr lIns="110382" tIns="55192" rIns="110382" bIns="55192"/>
          <a:p>
            <a:pPr lvl="0"/>
            <a:r>
              <a:rPr lang="zh-CN" altLang="en-US" dirty="0"/>
              <a:t>单击此处编辑母版文本样式</a:t>
            </a:r>
            <a:endParaRPr lang="zh-CN" altLang="zh-CN" dirty="0"/>
          </a:p>
          <a:p>
            <a:pPr lvl="1"/>
            <a:r>
              <a:rPr lang="zh-CN" altLang="en-US" dirty="0"/>
              <a:t>第二级</a:t>
            </a:r>
            <a:endParaRPr lang="zh-CN" altLang="zh-CN" dirty="0"/>
          </a:p>
          <a:p>
            <a:pPr lvl="2"/>
            <a:r>
              <a:rPr lang="zh-CN" altLang="en-US" dirty="0"/>
              <a:t>第三级</a:t>
            </a:r>
            <a:endParaRPr lang="zh-CN" altLang="zh-CN" dirty="0"/>
          </a:p>
        </p:txBody>
      </p:sp>
      <p:pic>
        <p:nvPicPr>
          <p:cNvPr id="1027" name="图形 4"/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68925" y="6372225"/>
            <a:ext cx="1611313" cy="42545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>
    <p:wipe dir="r"/>
  </p:transition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+mj-lt"/>
          <a:ea typeface="微软雅黑" panose="020B0503020204020204" pitchFamily="34" charset="-122"/>
          <a:cs typeface="宋体" panose="02010600030101010101" pitchFamily="2" charset="-122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5pPr>
      <a:lvl6pPr marL="551815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6pPr>
      <a:lvl7pPr marL="1103630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7pPr>
      <a:lvl8pPr marL="1655445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8pPr>
      <a:lvl9pPr marL="2207895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9pPr>
    </p:titleStyle>
    <p:bodyStyle>
      <a:lvl1pPr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CC0000"/>
        </a:buClr>
        <a:defRPr sz="2000">
          <a:solidFill>
            <a:srgbClr val="5F5F5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1pPr>
      <a:lvl2pPr marL="55245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1B7CDE"/>
        </a:buClr>
        <a:defRPr b="1">
          <a:solidFill>
            <a:srgbClr val="5F5F5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2pPr>
      <a:lvl3pPr marL="110363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CC0000"/>
        </a:buClr>
        <a:defRPr sz="1600">
          <a:solidFill>
            <a:srgbClr val="5F5F5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3pPr>
      <a:lvl4pPr marL="1932305" indent="-276225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CC0000"/>
        </a:buClr>
        <a:buFont typeface="Wingdings" panose="05000000000000000000" pitchFamily="2" charset="2"/>
        <a:buChar char="–"/>
        <a:defRPr sz="2400">
          <a:solidFill>
            <a:srgbClr val="555555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4pPr>
      <a:lvl5pPr marL="2482850" indent="-276225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555555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5pPr>
      <a:lvl6pPr marL="3035300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6pPr>
      <a:lvl7pPr marL="3587750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7pPr>
      <a:lvl8pPr marL="4139565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8pPr>
      <a:lvl9pPr marL="4691380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5181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0363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5544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0789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5971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52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6334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41515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Rectangle 3"/>
          <p:cNvSpPr>
            <a:spLocks noGrp="1"/>
          </p:cNvSpPr>
          <p:nvPr>
            <p:ph type="body"/>
            <p:custDataLst>
              <p:tags r:id="rId3"/>
            </p:custDataLst>
          </p:nvPr>
        </p:nvSpPr>
        <p:spPr>
          <a:xfrm>
            <a:off x="514350" y="2149475"/>
            <a:ext cx="11114088" cy="3019425"/>
          </a:xfrm>
          <a:prstGeom prst="rect">
            <a:avLst/>
          </a:prstGeom>
          <a:noFill/>
          <a:ln w="9525">
            <a:noFill/>
          </a:ln>
        </p:spPr>
        <p:txBody>
          <a:bodyPr lIns="110382" tIns="55192" rIns="110382" bIns="55192"/>
          <a:p>
            <a:pPr lvl="0"/>
            <a:r>
              <a:rPr lang="zh-CN" altLang="en-US" dirty="0"/>
              <a:t>单击此处编辑母版文本样式</a:t>
            </a:r>
            <a:endParaRPr lang="zh-CN" altLang="zh-CN" dirty="0"/>
          </a:p>
          <a:p>
            <a:pPr lvl="1"/>
            <a:r>
              <a:rPr lang="zh-CN" altLang="en-US" dirty="0"/>
              <a:t>第二级</a:t>
            </a:r>
            <a:endParaRPr lang="zh-CN" altLang="zh-CN" dirty="0"/>
          </a:p>
          <a:p>
            <a:pPr lvl="2"/>
            <a:r>
              <a:rPr lang="zh-CN" altLang="en-US" dirty="0"/>
              <a:t>第三级</a:t>
            </a:r>
            <a:endParaRPr lang="zh-CN" altLang="zh-CN" dirty="0"/>
          </a:p>
        </p:txBody>
      </p:sp>
      <p:pic>
        <p:nvPicPr>
          <p:cNvPr id="2051" name="图形 4"/>
          <p:cNvPicPr>
            <a:picLocks noGrp="1"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368925" y="6372225"/>
            <a:ext cx="1611313" cy="42545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p:transition spd="med">
    <p:wipe dir="r"/>
  </p:transition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+mj-lt"/>
          <a:ea typeface="微软雅黑" panose="020B0503020204020204" pitchFamily="34" charset="-122"/>
          <a:cs typeface="宋体" panose="02010600030101010101" pitchFamily="2" charset="-122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5pPr>
      <a:lvl6pPr marL="551815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6pPr>
      <a:lvl7pPr marL="1103630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7pPr>
      <a:lvl8pPr marL="1655445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8pPr>
      <a:lvl9pPr marL="2207895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9pPr>
    </p:titleStyle>
    <p:bodyStyle>
      <a:lvl1pPr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CC0000"/>
        </a:buClr>
        <a:defRPr sz="2000">
          <a:solidFill>
            <a:srgbClr val="5F5F5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1pPr>
      <a:lvl2pPr marL="55245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1B7CDE"/>
        </a:buClr>
        <a:defRPr b="1">
          <a:solidFill>
            <a:srgbClr val="5F5F5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2pPr>
      <a:lvl3pPr marL="110363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CC0000"/>
        </a:buClr>
        <a:defRPr sz="1600">
          <a:solidFill>
            <a:srgbClr val="5F5F5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3pPr>
      <a:lvl4pPr marL="1932305" indent="-276225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CC0000"/>
        </a:buClr>
        <a:buFont typeface="Wingdings" panose="05000000000000000000" pitchFamily="2" charset="2"/>
        <a:buChar char="–"/>
        <a:defRPr sz="2400">
          <a:solidFill>
            <a:srgbClr val="555555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4pPr>
      <a:lvl5pPr marL="2482850" indent="-276225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555555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5pPr>
      <a:lvl6pPr marL="3035300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6pPr>
      <a:lvl7pPr marL="3587750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7pPr>
      <a:lvl8pPr marL="4139565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8pPr>
      <a:lvl9pPr marL="4691380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5181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0363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5544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0789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5971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52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6334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41515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074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49313" y="369888"/>
            <a:ext cx="10650537" cy="13430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en-US" dirty="0"/>
              <a:t>单击此处编辑母版标题样式</a:t>
            </a:r>
            <a:endParaRPr lang="en-US" altLang="en-US" dirty="0"/>
          </a:p>
        </p:txBody>
      </p:sp>
      <p:sp>
        <p:nvSpPr>
          <p:cNvPr id="3075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49313" y="1849438"/>
            <a:ext cx="10650537" cy="4408487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en-US" dirty="0"/>
              <a:t>单击此处编辑母版文本样式</a:t>
            </a:r>
            <a:endParaRPr lang="en-US" altLang="en-US" dirty="0"/>
          </a:p>
          <a:p>
            <a:pPr lvl="1"/>
            <a:r>
              <a:rPr lang="en-US" altLang="en-US" dirty="0"/>
              <a:t>第二级</a:t>
            </a:r>
            <a:endParaRPr lang="en-US" altLang="en-US" dirty="0"/>
          </a:p>
          <a:p>
            <a:pPr lvl="2"/>
            <a:r>
              <a:rPr lang="en-US" altLang="en-US" dirty="0"/>
              <a:t>第三级</a:t>
            </a:r>
            <a:endParaRPr lang="en-US" altLang="en-US" dirty="0"/>
          </a:p>
          <a:p>
            <a:pPr lvl="3"/>
            <a:r>
              <a:rPr lang="en-US" altLang="en-US" dirty="0"/>
              <a:t>第四级</a:t>
            </a:r>
            <a:endParaRPr lang="en-US" altLang="en-US" dirty="0"/>
          </a:p>
          <a:p>
            <a:pPr lvl="4"/>
            <a:r>
              <a:rPr lang="en-US" altLang="en-US" dirty="0"/>
              <a:t>第五级</a:t>
            </a:r>
            <a:endParaRPr lang="en-US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49313" y="6440488"/>
            <a:ext cx="2778125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eaLnBrk="1" hangingPunct="1">
              <a:lnSpc>
                <a:spcPct val="120000"/>
              </a:lnSpc>
              <a:defRPr sz="1215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CED1ACB-BE80-4E1D-8B02-B73B1B1FD2D0}" type="datetimeFigureOut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90988" y="6440488"/>
            <a:ext cx="4167188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eaLnBrk="1" hangingPunct="1">
              <a:lnSpc>
                <a:spcPct val="120000"/>
              </a:lnSpc>
              <a:defRPr sz="1215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21725" y="6440488"/>
            <a:ext cx="2778125" cy="369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eaLnBrk="1" hangingPunct="1">
              <a:lnSpc>
                <a:spcPct val="120000"/>
              </a:lnSpc>
              <a:defRPr sz="1215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4BA334-2F45-4D56-B0EE-F20E8434D6E3}" type="slidenum">
              <a:rPr kumimoji="0" lang="zh-CN" altLang="en-US" sz="1215" b="0" i="0" u="none" strike="noStrike" kern="1200" cap="none" spc="0" normalizeH="0" baseline="0" noProof="1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</a:fld>
            <a:endParaRPr kumimoji="0" lang="zh-CN" altLang="en-US" sz="1215" b="0" i="0" u="none" strike="noStrike" kern="1200" cap="none" spc="0" normalizeH="0" baseline="0" noProof="1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lvl1pPr algn="l" defTabSz="927100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黑体" panose="02010609060101010101" pitchFamily="49" charset="-122"/>
          <a:cs typeface="+mj-cs"/>
        </a:defRPr>
      </a:lvl1pPr>
      <a:lvl2pPr algn="l" defTabSz="927100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l" defTabSz="927100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l" defTabSz="927100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l" defTabSz="927100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00" algn="l" defTabSz="927100" rtl="0" fontAlgn="base">
        <a:lnSpc>
          <a:spcPct val="12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6pPr>
      <a:lvl7pPr marL="914400" algn="l" defTabSz="927100" rtl="0" fontAlgn="base">
        <a:lnSpc>
          <a:spcPct val="12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7pPr>
      <a:lvl8pPr marL="1371600" algn="l" defTabSz="927100" rtl="0" fontAlgn="base">
        <a:lnSpc>
          <a:spcPct val="12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8pPr>
      <a:lvl9pPr marL="1828800" algn="l" defTabSz="927100" rtl="0" fontAlgn="base">
        <a:lnSpc>
          <a:spcPct val="12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9pPr>
    </p:titleStyle>
    <p:bodyStyle>
      <a:lvl1pPr marL="231775" indent="-231775" algn="l" defTabSz="927100" rtl="0" eaLnBrk="0" fontAlgn="base" hangingPunct="0">
        <a:lnSpc>
          <a:spcPct val="120000"/>
        </a:lnSpc>
        <a:spcBef>
          <a:spcPct val="203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黑体" panose="02010609060101010101" pitchFamily="49" charset="-122"/>
          <a:cs typeface="+mn-cs"/>
        </a:defRPr>
      </a:lvl1pPr>
      <a:lvl2pPr marL="695325" indent="-231775" algn="l" defTabSz="927100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黑体" panose="02010609060101010101" pitchFamily="49" charset="-122"/>
          <a:cs typeface="+mn-cs"/>
        </a:defRPr>
      </a:lvl2pPr>
      <a:lvl3pPr marL="1158875" indent="-231775" algn="l" defTabSz="927100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黑体" panose="02010609060101010101" pitchFamily="49" charset="-122"/>
          <a:cs typeface="+mn-cs"/>
        </a:defRPr>
      </a:lvl3pPr>
      <a:lvl4pPr marL="1621155" indent="-231775" algn="l" defTabSz="927100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黑体" panose="02010609060101010101" pitchFamily="49" charset="-122"/>
          <a:cs typeface="+mn-cs"/>
        </a:defRPr>
      </a:lvl4pPr>
      <a:lvl5pPr marL="2084705" indent="-231775" algn="l" defTabSz="927100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黑体" panose="02010609060101010101" pitchFamily="49" charset="-122"/>
          <a:cs typeface="+mn-cs"/>
        </a:defRPr>
      </a:lvl5pPr>
      <a:lvl6pPr marL="2547620" indent="-231775" algn="l" defTabSz="926465" rtl="0" eaLnBrk="1" latinLnBrk="0" hangingPunct="1">
        <a:lnSpc>
          <a:spcPct val="90000"/>
        </a:lnSpc>
        <a:spcBef>
          <a:spcPts val="505"/>
        </a:spcBef>
        <a:buFont typeface="Arial" panose="020B0604020202020204" pitchFamily="34" charset="0"/>
        <a:buChar char="•"/>
        <a:defRPr sz="1825" kern="1200">
          <a:solidFill>
            <a:schemeClr val="tx1"/>
          </a:solidFill>
          <a:latin typeface="+mn-lt"/>
          <a:ea typeface="+mn-ea"/>
          <a:cs typeface="+mn-cs"/>
        </a:defRPr>
      </a:lvl6pPr>
      <a:lvl7pPr marL="3011170" indent="-231775" algn="l" defTabSz="926465" rtl="0" eaLnBrk="1" latinLnBrk="0" hangingPunct="1">
        <a:lnSpc>
          <a:spcPct val="90000"/>
        </a:lnSpc>
        <a:spcBef>
          <a:spcPts val="505"/>
        </a:spcBef>
        <a:buFont typeface="Arial" panose="020B0604020202020204" pitchFamily="34" charset="0"/>
        <a:buChar char="•"/>
        <a:defRPr sz="1825" kern="1200">
          <a:solidFill>
            <a:schemeClr val="tx1"/>
          </a:solidFill>
          <a:latin typeface="+mn-lt"/>
          <a:ea typeface="+mn-ea"/>
          <a:cs typeface="+mn-cs"/>
        </a:defRPr>
      </a:lvl7pPr>
      <a:lvl8pPr marL="3474085" indent="-231775" algn="l" defTabSz="926465" rtl="0" eaLnBrk="1" latinLnBrk="0" hangingPunct="1">
        <a:lnSpc>
          <a:spcPct val="90000"/>
        </a:lnSpc>
        <a:spcBef>
          <a:spcPts val="505"/>
        </a:spcBef>
        <a:buFont typeface="Arial" panose="020B0604020202020204" pitchFamily="34" charset="0"/>
        <a:buChar char="•"/>
        <a:defRPr sz="1825" kern="1200">
          <a:solidFill>
            <a:schemeClr val="tx1"/>
          </a:solidFill>
          <a:latin typeface="+mn-lt"/>
          <a:ea typeface="+mn-ea"/>
          <a:cs typeface="+mn-cs"/>
        </a:defRPr>
      </a:lvl8pPr>
      <a:lvl9pPr marL="3937000" indent="-231775" algn="l" defTabSz="926465" rtl="0" eaLnBrk="1" latinLnBrk="0" hangingPunct="1">
        <a:lnSpc>
          <a:spcPct val="90000"/>
        </a:lnSpc>
        <a:spcBef>
          <a:spcPts val="505"/>
        </a:spcBef>
        <a:buFont typeface="Arial" panose="020B0604020202020204" pitchFamily="34" charset="0"/>
        <a:buChar char="•"/>
        <a:defRPr sz="18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26465" rtl="0" eaLnBrk="1" latinLnBrk="0" hangingPunct="1">
        <a:defRPr sz="1825" kern="1200">
          <a:solidFill>
            <a:schemeClr val="tx1"/>
          </a:solidFill>
          <a:latin typeface="+mn-lt"/>
          <a:ea typeface="+mn-ea"/>
          <a:cs typeface="+mn-cs"/>
        </a:defRPr>
      </a:lvl1pPr>
      <a:lvl2pPr marL="462915" algn="l" defTabSz="926465" rtl="0" eaLnBrk="1" latinLnBrk="0" hangingPunct="1">
        <a:defRPr sz="1825" kern="1200">
          <a:solidFill>
            <a:schemeClr val="tx1"/>
          </a:solidFill>
          <a:latin typeface="+mn-lt"/>
          <a:ea typeface="+mn-ea"/>
          <a:cs typeface="+mn-cs"/>
        </a:defRPr>
      </a:lvl2pPr>
      <a:lvl3pPr marL="926465" algn="l" defTabSz="926465" rtl="0" eaLnBrk="1" latinLnBrk="0" hangingPunct="1">
        <a:defRPr sz="1825" kern="1200">
          <a:solidFill>
            <a:schemeClr val="tx1"/>
          </a:solidFill>
          <a:latin typeface="+mn-lt"/>
          <a:ea typeface="+mn-ea"/>
          <a:cs typeface="+mn-cs"/>
        </a:defRPr>
      </a:lvl3pPr>
      <a:lvl4pPr marL="1389380" algn="l" defTabSz="926465" rtl="0" eaLnBrk="1" latinLnBrk="0" hangingPunct="1">
        <a:defRPr sz="1825" kern="1200">
          <a:solidFill>
            <a:schemeClr val="tx1"/>
          </a:solidFill>
          <a:latin typeface="+mn-lt"/>
          <a:ea typeface="+mn-ea"/>
          <a:cs typeface="+mn-cs"/>
        </a:defRPr>
      </a:lvl4pPr>
      <a:lvl5pPr marL="1852930" algn="l" defTabSz="926465" rtl="0" eaLnBrk="1" latinLnBrk="0" hangingPunct="1">
        <a:defRPr sz="1825" kern="1200">
          <a:solidFill>
            <a:schemeClr val="tx1"/>
          </a:solidFill>
          <a:latin typeface="+mn-lt"/>
          <a:ea typeface="+mn-ea"/>
          <a:cs typeface="+mn-cs"/>
        </a:defRPr>
      </a:lvl5pPr>
      <a:lvl6pPr marL="2315845" algn="l" defTabSz="926465" rtl="0" eaLnBrk="1" latinLnBrk="0" hangingPunct="1">
        <a:defRPr sz="1825" kern="1200">
          <a:solidFill>
            <a:schemeClr val="tx1"/>
          </a:solidFill>
          <a:latin typeface="+mn-lt"/>
          <a:ea typeface="+mn-ea"/>
          <a:cs typeface="+mn-cs"/>
        </a:defRPr>
      </a:lvl6pPr>
      <a:lvl7pPr marL="2779395" algn="l" defTabSz="926465" rtl="0" eaLnBrk="1" latinLnBrk="0" hangingPunct="1">
        <a:defRPr sz="1825" kern="1200">
          <a:solidFill>
            <a:schemeClr val="tx1"/>
          </a:solidFill>
          <a:latin typeface="+mn-lt"/>
          <a:ea typeface="+mn-ea"/>
          <a:cs typeface="+mn-cs"/>
        </a:defRPr>
      </a:lvl7pPr>
      <a:lvl8pPr marL="3242310" algn="l" defTabSz="926465" rtl="0" eaLnBrk="1" latinLnBrk="0" hangingPunct="1">
        <a:defRPr sz="1825" kern="1200">
          <a:solidFill>
            <a:schemeClr val="tx1"/>
          </a:solidFill>
          <a:latin typeface="+mn-lt"/>
          <a:ea typeface="+mn-ea"/>
          <a:cs typeface="+mn-cs"/>
        </a:defRPr>
      </a:lvl8pPr>
      <a:lvl9pPr marL="3705860" algn="l" defTabSz="926465" rtl="0" eaLnBrk="1" latinLnBrk="0" hangingPunct="1">
        <a:defRPr sz="18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098" name="Rectangle 3"/>
          <p:cNvSpPr>
            <a:spLocks noGrp="1"/>
          </p:cNvSpPr>
          <p:nvPr>
            <p:ph type="body"/>
            <p:custDataLst>
              <p:tags r:id="rId2"/>
            </p:custDataLst>
          </p:nvPr>
        </p:nvSpPr>
        <p:spPr>
          <a:xfrm>
            <a:off x="514350" y="2149475"/>
            <a:ext cx="11114088" cy="3019425"/>
          </a:xfrm>
          <a:prstGeom prst="rect">
            <a:avLst/>
          </a:prstGeom>
          <a:noFill/>
          <a:ln w="9525">
            <a:noFill/>
          </a:ln>
        </p:spPr>
        <p:txBody>
          <a:bodyPr lIns="110382" tIns="55192" rIns="110382" bIns="55192"/>
          <a:p>
            <a:pPr lvl="0"/>
            <a:r>
              <a:rPr lang="zh-CN" altLang="en-US" dirty="0"/>
              <a:t>单击此处编辑母版文本样式</a:t>
            </a:r>
            <a:endParaRPr lang="zh-CN" altLang="zh-CN" dirty="0"/>
          </a:p>
          <a:p>
            <a:pPr lvl="1"/>
            <a:r>
              <a:rPr lang="zh-CN" altLang="en-US" dirty="0"/>
              <a:t>第二级</a:t>
            </a:r>
            <a:endParaRPr lang="zh-CN" altLang="zh-CN" dirty="0"/>
          </a:p>
          <a:p>
            <a:pPr lvl="2"/>
            <a:r>
              <a:rPr lang="zh-CN" altLang="en-US" dirty="0"/>
              <a:t>第三级</a:t>
            </a:r>
            <a:endParaRPr lang="zh-CN" altLang="zh-CN" dirty="0"/>
          </a:p>
        </p:txBody>
      </p:sp>
      <p:pic>
        <p:nvPicPr>
          <p:cNvPr id="4099" name="图形 4"/>
          <p:cNvPicPr>
            <a:picLocks noGrp="1"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368925" y="6372225"/>
            <a:ext cx="1611313" cy="42545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ransition spd="med">
    <p:wipe dir="r"/>
  </p:transition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+mj-lt"/>
          <a:ea typeface="微软雅黑" panose="020B0503020204020204" pitchFamily="34" charset="-122"/>
          <a:cs typeface="宋体" panose="02010600030101010101" pitchFamily="2" charset="-122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bg2"/>
          </a:solidFill>
          <a:latin typeface="Arial" panose="020B0604020202020204" pitchFamily="34" charset="0"/>
          <a:ea typeface="微软雅黑" panose="020B0503020204020204" pitchFamily="34" charset="-122"/>
          <a:cs typeface="宋体" panose="02010600030101010101" pitchFamily="2" charset="-122"/>
        </a:defRPr>
      </a:lvl5pPr>
      <a:lvl6pPr marL="551815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6pPr>
      <a:lvl7pPr marL="1103630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7pPr>
      <a:lvl8pPr marL="1655445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8pPr>
      <a:lvl9pPr marL="2207895" algn="l" rtl="0" eaLnBrk="0" fontAlgn="base" hangingPunct="0">
        <a:spcBef>
          <a:spcPct val="0"/>
        </a:spcBef>
        <a:spcAft>
          <a:spcPct val="0"/>
        </a:spcAft>
        <a:defRPr sz="3900" b="1">
          <a:solidFill>
            <a:srgbClr val="1F317F"/>
          </a:solidFill>
          <a:latin typeface="Arial" panose="020B0604020202020204" pitchFamily="34" charset="0"/>
        </a:defRPr>
      </a:lvl9pPr>
    </p:titleStyle>
    <p:bodyStyle>
      <a:lvl1pPr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CC0000"/>
        </a:buClr>
        <a:defRPr sz="2000">
          <a:solidFill>
            <a:srgbClr val="5F5F5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1pPr>
      <a:lvl2pPr marL="55245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1B7CDE"/>
        </a:buClr>
        <a:defRPr b="1">
          <a:solidFill>
            <a:srgbClr val="5F5F5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2pPr>
      <a:lvl3pPr marL="110363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CC0000"/>
        </a:buClr>
        <a:defRPr sz="1600">
          <a:solidFill>
            <a:srgbClr val="5F5F5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3pPr>
      <a:lvl4pPr marL="1932305" indent="-276225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CC0000"/>
        </a:buClr>
        <a:buFont typeface="Wingdings" panose="05000000000000000000" pitchFamily="2" charset="2"/>
        <a:buChar char="–"/>
        <a:defRPr sz="2400">
          <a:solidFill>
            <a:srgbClr val="555555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4pPr>
      <a:lvl5pPr marL="2482850" indent="-276225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555555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5pPr>
      <a:lvl6pPr marL="3035300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6pPr>
      <a:lvl7pPr marL="3587750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7pPr>
      <a:lvl8pPr marL="4139565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8pPr>
      <a:lvl9pPr marL="4691380" indent="-27622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>
          <a:solidFill>
            <a:srgbClr val="606060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5181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0363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5544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0789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5971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52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63340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415155" algn="l" defTabSz="110363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122" name="Rectangle 2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17538" y="234950"/>
            <a:ext cx="11114087" cy="12033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en-US" dirty="0"/>
              <a:t>单击此处编辑母版标题样式</a:t>
            </a:r>
            <a:endParaRPr lang="en-US" altLang="en-US" dirty="0"/>
          </a:p>
        </p:txBody>
      </p:sp>
      <p:sp>
        <p:nvSpPr>
          <p:cNvPr id="5123" name="Rectangle 3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17538" y="1622425"/>
            <a:ext cx="11114087" cy="458311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en-US" dirty="0"/>
              <a:t>单击此处编辑母版文本样式</a:t>
            </a:r>
            <a:endParaRPr lang="en-US" altLang="en-US" dirty="0"/>
          </a:p>
          <a:p>
            <a:pPr lvl="1"/>
            <a:r>
              <a:rPr lang="en-US" altLang="en-US" dirty="0"/>
              <a:t>第二级</a:t>
            </a:r>
            <a:endParaRPr lang="en-US" altLang="en-US" dirty="0"/>
          </a:p>
          <a:p>
            <a:pPr lvl="2"/>
            <a:r>
              <a:rPr lang="en-US" altLang="en-US" dirty="0"/>
              <a:t>第三级</a:t>
            </a:r>
            <a:endParaRPr lang="en-US" altLang="en-US" dirty="0"/>
          </a:p>
          <a:p>
            <a:pPr lvl="3"/>
            <a:r>
              <a:rPr lang="en-US" altLang="en-US" dirty="0"/>
              <a:t>第四级</a:t>
            </a:r>
            <a:endParaRPr lang="en-US" altLang="en-US" dirty="0"/>
          </a:p>
          <a:p>
            <a:pPr lvl="4"/>
            <a:r>
              <a:rPr lang="en-US" altLang="en-US" dirty="0"/>
              <a:t>第五级</a:t>
            </a:r>
            <a:endParaRPr lang="en-US" altLang="en-US" dirty="0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defTabSz="1218565" eaLnBrk="1" hangingPunct="1">
              <a:defRPr sz="1215" noProof="1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algn="ctr" defTabSz="1218565" eaLnBrk="1" hangingPunct="1">
              <a:defRPr sz="1215" noProof="1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algn="r" defTabSz="1218565" eaLnBrk="1" hangingPunct="1">
              <a:defRPr sz="1215" noProof="1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609600" algn="ctr" rtl="0" fontAlgn="base">
        <a:spcBef>
          <a:spcPct val="0"/>
        </a:spcBef>
        <a:spcAft>
          <a:spcPct val="0"/>
        </a:spcAft>
        <a:defRPr sz="5865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219200" algn="ctr" rtl="0" fontAlgn="base">
        <a:spcBef>
          <a:spcPct val="0"/>
        </a:spcBef>
        <a:spcAft>
          <a:spcPct val="0"/>
        </a:spcAft>
        <a:defRPr sz="5865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828800" algn="ctr" rtl="0" fontAlgn="base">
        <a:spcBef>
          <a:spcPct val="0"/>
        </a:spcBef>
        <a:spcAft>
          <a:spcPct val="0"/>
        </a:spcAft>
        <a:defRPr sz="5865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438400" algn="ctr" rtl="0" fontAlgn="base">
        <a:spcBef>
          <a:spcPct val="0"/>
        </a:spcBef>
        <a:spcAft>
          <a:spcPct val="0"/>
        </a:spcAft>
        <a:defRPr sz="5865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463550" indent="-4635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1pPr>
      <a:lvl2pPr marL="1003300" indent="-38608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2pPr>
      <a:lvl3pPr marL="1544955" indent="-30988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2"/>
          </a:solidFill>
          <a:latin typeface="+mn-lt"/>
          <a:ea typeface="+mn-ea"/>
          <a:cs typeface="+mn-cs"/>
        </a:defRPr>
      </a:lvl3pPr>
      <a:lvl4pPr marL="2162175" indent="-30988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2"/>
          </a:solidFill>
          <a:latin typeface="+mn-lt"/>
          <a:ea typeface="+mn-ea"/>
          <a:cs typeface="+mn-cs"/>
        </a:defRPr>
      </a:lvl4pPr>
      <a:lvl5pPr marL="2780030" indent="-30988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2"/>
          </a:solidFill>
          <a:latin typeface="+mn-lt"/>
          <a:ea typeface="+mn-ea"/>
          <a:cs typeface="+mn-cs"/>
        </a:defRPr>
      </a:lvl5pPr>
      <a:lvl6pPr marL="3396615" indent="-308610" algn="l" defTabSz="1234440" rtl="0" eaLnBrk="1" latinLnBrk="0" hangingPunct="1">
        <a:lnSpc>
          <a:spcPct val="90000"/>
        </a:lnSpc>
        <a:spcBef>
          <a:spcPct val="135000"/>
        </a:spcBef>
        <a:buFont typeface="Arial" panose="020B0604020202020204" pitchFamily="34" charset="0"/>
        <a:buChar char="•"/>
        <a:defRPr sz="2430" kern="1200">
          <a:solidFill>
            <a:schemeClr val="tx1"/>
          </a:solidFill>
          <a:latin typeface="+mn-lt"/>
          <a:ea typeface="+mn-ea"/>
          <a:cs typeface="+mn-cs"/>
        </a:defRPr>
      </a:lvl6pPr>
      <a:lvl7pPr marL="4014470" indent="-308610" algn="l" defTabSz="1234440" rtl="0" eaLnBrk="1" latinLnBrk="0" hangingPunct="1">
        <a:lnSpc>
          <a:spcPct val="90000"/>
        </a:lnSpc>
        <a:spcBef>
          <a:spcPct val="135000"/>
        </a:spcBef>
        <a:buFont typeface="Arial" panose="020B0604020202020204" pitchFamily="34" charset="0"/>
        <a:buChar char="•"/>
        <a:defRPr sz="2430" kern="1200">
          <a:solidFill>
            <a:schemeClr val="tx1"/>
          </a:solidFill>
          <a:latin typeface="+mn-lt"/>
          <a:ea typeface="+mn-ea"/>
          <a:cs typeface="+mn-cs"/>
        </a:defRPr>
      </a:lvl7pPr>
      <a:lvl8pPr marL="4632325" indent="-308610" algn="l" defTabSz="1234440" rtl="0" eaLnBrk="1" latinLnBrk="0" hangingPunct="1">
        <a:lnSpc>
          <a:spcPct val="90000"/>
        </a:lnSpc>
        <a:spcBef>
          <a:spcPct val="135000"/>
        </a:spcBef>
        <a:buFont typeface="Arial" panose="020B0604020202020204" pitchFamily="34" charset="0"/>
        <a:buChar char="•"/>
        <a:defRPr sz="2430" kern="1200">
          <a:solidFill>
            <a:schemeClr val="tx1"/>
          </a:solidFill>
          <a:latin typeface="+mn-lt"/>
          <a:ea typeface="+mn-ea"/>
          <a:cs typeface="+mn-cs"/>
        </a:defRPr>
      </a:lvl8pPr>
      <a:lvl9pPr marL="5249545" indent="-308610" algn="l" defTabSz="1234440" rtl="0" eaLnBrk="1" latinLnBrk="0" hangingPunct="1">
        <a:lnSpc>
          <a:spcPct val="90000"/>
        </a:lnSpc>
        <a:spcBef>
          <a:spcPct val="135000"/>
        </a:spcBef>
        <a:buFont typeface="Arial" panose="020B0604020202020204" pitchFamily="34" charset="0"/>
        <a:buChar char="•"/>
        <a:defRPr sz="24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1pPr>
      <a:lvl2pPr marL="617855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2pPr>
      <a:lvl3pPr marL="1235075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3pPr>
      <a:lvl4pPr marL="185293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4pPr>
      <a:lvl5pPr marL="247015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5pPr>
      <a:lvl6pPr marL="3088005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6pPr>
      <a:lvl7pPr marL="370586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7pPr>
      <a:lvl8pPr marL="432308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8pPr>
      <a:lvl9pPr marL="4940935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8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122" name="Rectangle 2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17538" y="234950"/>
            <a:ext cx="11114087" cy="12033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en-US" dirty="0"/>
              <a:t>单击此处编辑母版标题样式</a:t>
            </a:r>
            <a:endParaRPr lang="en-US" altLang="en-US" dirty="0"/>
          </a:p>
        </p:txBody>
      </p:sp>
      <p:sp>
        <p:nvSpPr>
          <p:cNvPr id="5123" name="Rectangle 3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17538" y="1622425"/>
            <a:ext cx="11114087" cy="458311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en-US" dirty="0"/>
              <a:t>单击此处编辑母版文本样式</a:t>
            </a:r>
            <a:endParaRPr lang="en-US" altLang="en-US" dirty="0"/>
          </a:p>
          <a:p>
            <a:pPr lvl="1"/>
            <a:r>
              <a:rPr lang="en-US" altLang="en-US" dirty="0"/>
              <a:t>第二级</a:t>
            </a:r>
            <a:endParaRPr lang="en-US" altLang="en-US" dirty="0"/>
          </a:p>
          <a:p>
            <a:pPr lvl="2"/>
            <a:r>
              <a:rPr lang="en-US" altLang="en-US" dirty="0"/>
              <a:t>第三级</a:t>
            </a:r>
            <a:endParaRPr lang="en-US" altLang="en-US" dirty="0"/>
          </a:p>
          <a:p>
            <a:pPr lvl="3"/>
            <a:r>
              <a:rPr lang="en-US" altLang="en-US" dirty="0"/>
              <a:t>第四级</a:t>
            </a:r>
            <a:endParaRPr lang="en-US" altLang="en-US" dirty="0"/>
          </a:p>
          <a:p>
            <a:pPr lvl="4"/>
            <a:r>
              <a:rPr lang="en-US" altLang="en-US" dirty="0"/>
              <a:t>第五级</a:t>
            </a:r>
            <a:endParaRPr lang="en-US" altLang="en-US" dirty="0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17538" y="6327775"/>
            <a:ext cx="2881313" cy="48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defTabSz="1218565" eaLnBrk="1" hangingPunct="1">
              <a:defRPr sz="1215" noProof="1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 marL="0" marR="0" lvl="0" indent="0" algn="l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219575" y="6327775"/>
            <a:ext cx="3910013" cy="48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algn="ctr" defTabSz="1218565" eaLnBrk="1" hangingPunct="1">
              <a:defRPr sz="1215" noProof="1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 marL="0" marR="0" lvl="0" indent="0" algn="ct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850313" y="6327775"/>
            <a:ext cx="2881313" cy="48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algn="r" defTabSz="1218565" eaLnBrk="1" hangingPunct="1">
              <a:defRPr sz="1215" noProof="1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 marL="0" marR="0" lvl="0" indent="0" algn="r" defTabSz="12185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428BFE1-FF5B-4E39-920C-1AB7ACB99D59}" type="slidenum">
              <a:rPr kumimoji="0" lang="en-US" altLang="zh-CN" sz="1215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宋体" panose="02010600030101010101" pitchFamily="2" charset="-122"/>
                <a:cs typeface="+mn-cs"/>
              </a:rPr>
            </a:fld>
            <a:endParaRPr kumimoji="0" lang="en-US" altLang="zh-CN" sz="1215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609600" algn="ctr" rtl="0" fontAlgn="base">
        <a:spcBef>
          <a:spcPct val="0"/>
        </a:spcBef>
        <a:spcAft>
          <a:spcPct val="0"/>
        </a:spcAft>
        <a:defRPr sz="5865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219200" algn="ctr" rtl="0" fontAlgn="base">
        <a:spcBef>
          <a:spcPct val="0"/>
        </a:spcBef>
        <a:spcAft>
          <a:spcPct val="0"/>
        </a:spcAft>
        <a:defRPr sz="5865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828800" algn="ctr" rtl="0" fontAlgn="base">
        <a:spcBef>
          <a:spcPct val="0"/>
        </a:spcBef>
        <a:spcAft>
          <a:spcPct val="0"/>
        </a:spcAft>
        <a:defRPr sz="5865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438400" algn="ctr" rtl="0" fontAlgn="base">
        <a:spcBef>
          <a:spcPct val="0"/>
        </a:spcBef>
        <a:spcAft>
          <a:spcPct val="0"/>
        </a:spcAft>
        <a:defRPr sz="5865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463550" indent="-4635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1pPr>
      <a:lvl2pPr marL="1003300" indent="-38608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2pPr>
      <a:lvl3pPr marL="1544955" indent="-30988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2"/>
          </a:solidFill>
          <a:latin typeface="+mn-lt"/>
          <a:ea typeface="+mn-ea"/>
          <a:cs typeface="+mn-cs"/>
        </a:defRPr>
      </a:lvl3pPr>
      <a:lvl4pPr marL="2162175" indent="-30988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2"/>
          </a:solidFill>
          <a:latin typeface="+mn-lt"/>
          <a:ea typeface="+mn-ea"/>
          <a:cs typeface="+mn-cs"/>
        </a:defRPr>
      </a:lvl4pPr>
      <a:lvl5pPr marL="2780030" indent="-30988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2"/>
          </a:solidFill>
          <a:latin typeface="+mn-lt"/>
          <a:ea typeface="+mn-ea"/>
          <a:cs typeface="+mn-cs"/>
        </a:defRPr>
      </a:lvl5pPr>
      <a:lvl6pPr marL="3396615" indent="-308610" algn="l" defTabSz="1234440" rtl="0" eaLnBrk="1" latinLnBrk="0" hangingPunct="1">
        <a:lnSpc>
          <a:spcPct val="90000"/>
        </a:lnSpc>
        <a:spcBef>
          <a:spcPct val="135000"/>
        </a:spcBef>
        <a:buFont typeface="Arial" panose="020B0604020202020204" pitchFamily="34" charset="0"/>
        <a:buChar char="•"/>
        <a:defRPr sz="2430" kern="1200">
          <a:solidFill>
            <a:schemeClr val="tx1"/>
          </a:solidFill>
          <a:latin typeface="+mn-lt"/>
          <a:ea typeface="+mn-ea"/>
          <a:cs typeface="+mn-cs"/>
        </a:defRPr>
      </a:lvl6pPr>
      <a:lvl7pPr marL="4014470" indent="-308610" algn="l" defTabSz="1234440" rtl="0" eaLnBrk="1" latinLnBrk="0" hangingPunct="1">
        <a:lnSpc>
          <a:spcPct val="90000"/>
        </a:lnSpc>
        <a:spcBef>
          <a:spcPct val="135000"/>
        </a:spcBef>
        <a:buFont typeface="Arial" panose="020B0604020202020204" pitchFamily="34" charset="0"/>
        <a:buChar char="•"/>
        <a:defRPr sz="2430" kern="1200">
          <a:solidFill>
            <a:schemeClr val="tx1"/>
          </a:solidFill>
          <a:latin typeface="+mn-lt"/>
          <a:ea typeface="+mn-ea"/>
          <a:cs typeface="+mn-cs"/>
        </a:defRPr>
      </a:lvl7pPr>
      <a:lvl8pPr marL="4632325" indent="-308610" algn="l" defTabSz="1234440" rtl="0" eaLnBrk="1" latinLnBrk="0" hangingPunct="1">
        <a:lnSpc>
          <a:spcPct val="90000"/>
        </a:lnSpc>
        <a:spcBef>
          <a:spcPct val="135000"/>
        </a:spcBef>
        <a:buFont typeface="Arial" panose="020B0604020202020204" pitchFamily="34" charset="0"/>
        <a:buChar char="•"/>
        <a:defRPr sz="2430" kern="1200">
          <a:solidFill>
            <a:schemeClr val="tx1"/>
          </a:solidFill>
          <a:latin typeface="+mn-lt"/>
          <a:ea typeface="+mn-ea"/>
          <a:cs typeface="+mn-cs"/>
        </a:defRPr>
      </a:lvl8pPr>
      <a:lvl9pPr marL="5249545" indent="-308610" algn="l" defTabSz="1234440" rtl="0" eaLnBrk="1" latinLnBrk="0" hangingPunct="1">
        <a:lnSpc>
          <a:spcPct val="90000"/>
        </a:lnSpc>
        <a:spcBef>
          <a:spcPct val="135000"/>
        </a:spcBef>
        <a:buFont typeface="Arial" panose="020B0604020202020204" pitchFamily="34" charset="0"/>
        <a:buChar char="•"/>
        <a:defRPr sz="24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1pPr>
      <a:lvl2pPr marL="617855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2pPr>
      <a:lvl3pPr marL="1235075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3pPr>
      <a:lvl4pPr marL="185293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4pPr>
      <a:lvl5pPr marL="247015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5pPr>
      <a:lvl6pPr marL="3088005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6pPr>
      <a:lvl7pPr marL="370586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7pPr>
      <a:lvl8pPr marL="4323080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8pPr>
      <a:lvl9pPr marL="4940935" algn="l" defTabSz="1234440" rtl="0" eaLnBrk="1" latinLnBrk="0" hangingPunct="1">
        <a:defRPr sz="24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41.xml"/><Relationship Id="rId5" Type="http://schemas.openxmlformats.org/officeDocument/2006/relationships/tags" Target="../tags/tag212.xml"/><Relationship Id="rId4" Type="http://schemas.openxmlformats.org/officeDocument/2006/relationships/image" Target="../media/image15.png"/><Relationship Id="rId3" Type="http://schemas.openxmlformats.org/officeDocument/2006/relationships/image" Target="../media/image10.png"/><Relationship Id="rId2" Type="http://schemas.openxmlformats.org/officeDocument/2006/relationships/tags" Target="../tags/tag211.xml"/><Relationship Id="rId1" Type="http://schemas.openxmlformats.org/officeDocument/2006/relationships/tags" Target="../tags/tag210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30.xml"/><Relationship Id="rId5" Type="http://schemas.openxmlformats.org/officeDocument/2006/relationships/tags" Target="../tags/tag215.xml"/><Relationship Id="rId4" Type="http://schemas.openxmlformats.org/officeDocument/2006/relationships/image" Target="../media/image16.png"/><Relationship Id="rId3" Type="http://schemas.openxmlformats.org/officeDocument/2006/relationships/image" Target="../media/image10.png"/><Relationship Id="rId2" Type="http://schemas.openxmlformats.org/officeDocument/2006/relationships/tags" Target="../tags/tag214.xml"/><Relationship Id="rId1" Type="http://schemas.openxmlformats.org/officeDocument/2006/relationships/tags" Target="../tags/tag2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tags" Target="../tags/tag217.xml"/><Relationship Id="rId1" Type="http://schemas.openxmlformats.org/officeDocument/2006/relationships/tags" Target="../tags/tag2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tags" Target="../tags/tag219.xml"/><Relationship Id="rId1" Type="http://schemas.openxmlformats.org/officeDocument/2006/relationships/tags" Target="../tags/tag2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tags" Target="../tags/tag221.xml"/><Relationship Id="rId1" Type="http://schemas.openxmlformats.org/officeDocument/2006/relationships/tags" Target="../tags/tag2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230.xml"/><Relationship Id="rId8" Type="http://schemas.openxmlformats.org/officeDocument/2006/relationships/tags" Target="../tags/tag229.xml"/><Relationship Id="rId7" Type="http://schemas.openxmlformats.org/officeDocument/2006/relationships/tags" Target="../tags/tag228.xml"/><Relationship Id="rId6" Type="http://schemas.openxmlformats.org/officeDocument/2006/relationships/tags" Target="../tags/tag227.xml"/><Relationship Id="rId5" Type="http://schemas.openxmlformats.org/officeDocument/2006/relationships/tags" Target="../tags/tag226.xml"/><Relationship Id="rId4" Type="http://schemas.openxmlformats.org/officeDocument/2006/relationships/tags" Target="../tags/tag225.xml"/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6" Type="http://schemas.openxmlformats.org/officeDocument/2006/relationships/slideLayout" Target="../slideLayouts/slideLayout30.xml"/><Relationship Id="rId15" Type="http://schemas.openxmlformats.org/officeDocument/2006/relationships/tags" Target="../tags/tag235.xml"/><Relationship Id="rId14" Type="http://schemas.openxmlformats.org/officeDocument/2006/relationships/image" Target="../media/image10.png"/><Relationship Id="rId13" Type="http://schemas.openxmlformats.org/officeDocument/2006/relationships/tags" Target="../tags/tag234.xml"/><Relationship Id="rId12" Type="http://schemas.openxmlformats.org/officeDocument/2006/relationships/tags" Target="../tags/tag233.xml"/><Relationship Id="rId11" Type="http://schemas.openxmlformats.org/officeDocument/2006/relationships/tags" Target="../tags/tag232.xml"/><Relationship Id="rId10" Type="http://schemas.openxmlformats.org/officeDocument/2006/relationships/tags" Target="../tags/tag231.xml"/><Relationship Id="rId1" Type="http://schemas.openxmlformats.org/officeDocument/2006/relationships/tags" Target="../tags/tag222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17.jpeg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18.png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99" Type="http://schemas.openxmlformats.org/officeDocument/2006/relationships/tags" Target="../tags/tag117.xml"/><Relationship Id="rId98" Type="http://schemas.openxmlformats.org/officeDocument/2006/relationships/tags" Target="../tags/tag116.xml"/><Relationship Id="rId97" Type="http://schemas.openxmlformats.org/officeDocument/2006/relationships/tags" Target="../tags/tag115.xml"/><Relationship Id="rId96" Type="http://schemas.openxmlformats.org/officeDocument/2006/relationships/tags" Target="../tags/tag114.xml"/><Relationship Id="rId95" Type="http://schemas.openxmlformats.org/officeDocument/2006/relationships/tags" Target="../tags/tag113.xml"/><Relationship Id="rId94" Type="http://schemas.openxmlformats.org/officeDocument/2006/relationships/tags" Target="../tags/tag112.xml"/><Relationship Id="rId93" Type="http://schemas.openxmlformats.org/officeDocument/2006/relationships/tags" Target="../tags/tag111.xml"/><Relationship Id="rId92" Type="http://schemas.openxmlformats.org/officeDocument/2006/relationships/tags" Target="../tags/tag110.xml"/><Relationship Id="rId91" Type="http://schemas.openxmlformats.org/officeDocument/2006/relationships/tags" Target="../tags/tag109.xml"/><Relationship Id="rId90" Type="http://schemas.openxmlformats.org/officeDocument/2006/relationships/tags" Target="../tags/tag108.xml"/><Relationship Id="rId9" Type="http://schemas.openxmlformats.org/officeDocument/2006/relationships/tags" Target="../tags/tag27.xml"/><Relationship Id="rId89" Type="http://schemas.openxmlformats.org/officeDocument/2006/relationships/tags" Target="../tags/tag107.xml"/><Relationship Id="rId88" Type="http://schemas.openxmlformats.org/officeDocument/2006/relationships/tags" Target="../tags/tag106.xml"/><Relationship Id="rId87" Type="http://schemas.openxmlformats.org/officeDocument/2006/relationships/tags" Target="../tags/tag105.xml"/><Relationship Id="rId86" Type="http://schemas.openxmlformats.org/officeDocument/2006/relationships/tags" Target="../tags/tag104.xml"/><Relationship Id="rId85" Type="http://schemas.openxmlformats.org/officeDocument/2006/relationships/tags" Target="../tags/tag103.xml"/><Relationship Id="rId84" Type="http://schemas.openxmlformats.org/officeDocument/2006/relationships/tags" Target="../tags/tag102.xml"/><Relationship Id="rId83" Type="http://schemas.openxmlformats.org/officeDocument/2006/relationships/tags" Target="../tags/tag101.xml"/><Relationship Id="rId82" Type="http://schemas.openxmlformats.org/officeDocument/2006/relationships/tags" Target="../tags/tag100.xml"/><Relationship Id="rId81" Type="http://schemas.openxmlformats.org/officeDocument/2006/relationships/tags" Target="../tags/tag99.xml"/><Relationship Id="rId80" Type="http://schemas.openxmlformats.org/officeDocument/2006/relationships/tags" Target="../tags/tag98.xml"/><Relationship Id="rId8" Type="http://schemas.openxmlformats.org/officeDocument/2006/relationships/tags" Target="../tags/tag26.xml"/><Relationship Id="rId79" Type="http://schemas.openxmlformats.org/officeDocument/2006/relationships/tags" Target="../tags/tag97.xml"/><Relationship Id="rId78" Type="http://schemas.openxmlformats.org/officeDocument/2006/relationships/tags" Target="../tags/tag96.xml"/><Relationship Id="rId77" Type="http://schemas.openxmlformats.org/officeDocument/2006/relationships/tags" Target="../tags/tag95.xml"/><Relationship Id="rId76" Type="http://schemas.openxmlformats.org/officeDocument/2006/relationships/tags" Target="../tags/tag94.xml"/><Relationship Id="rId75" Type="http://schemas.openxmlformats.org/officeDocument/2006/relationships/tags" Target="../tags/tag93.xml"/><Relationship Id="rId74" Type="http://schemas.openxmlformats.org/officeDocument/2006/relationships/tags" Target="../tags/tag92.xml"/><Relationship Id="rId73" Type="http://schemas.openxmlformats.org/officeDocument/2006/relationships/tags" Target="../tags/tag91.xml"/><Relationship Id="rId72" Type="http://schemas.openxmlformats.org/officeDocument/2006/relationships/tags" Target="../tags/tag90.xml"/><Relationship Id="rId71" Type="http://schemas.openxmlformats.org/officeDocument/2006/relationships/tags" Target="../tags/tag89.xml"/><Relationship Id="rId70" Type="http://schemas.openxmlformats.org/officeDocument/2006/relationships/tags" Target="../tags/tag88.xml"/><Relationship Id="rId7" Type="http://schemas.openxmlformats.org/officeDocument/2006/relationships/tags" Target="../tags/tag25.xml"/><Relationship Id="rId69" Type="http://schemas.openxmlformats.org/officeDocument/2006/relationships/tags" Target="../tags/tag87.xml"/><Relationship Id="rId68" Type="http://schemas.openxmlformats.org/officeDocument/2006/relationships/tags" Target="../tags/tag86.xml"/><Relationship Id="rId67" Type="http://schemas.openxmlformats.org/officeDocument/2006/relationships/tags" Target="../tags/tag85.xml"/><Relationship Id="rId66" Type="http://schemas.openxmlformats.org/officeDocument/2006/relationships/tags" Target="../tags/tag84.xml"/><Relationship Id="rId65" Type="http://schemas.openxmlformats.org/officeDocument/2006/relationships/tags" Target="../tags/tag83.xml"/><Relationship Id="rId64" Type="http://schemas.openxmlformats.org/officeDocument/2006/relationships/tags" Target="../tags/tag82.xml"/><Relationship Id="rId63" Type="http://schemas.openxmlformats.org/officeDocument/2006/relationships/tags" Target="../tags/tag81.xml"/><Relationship Id="rId62" Type="http://schemas.openxmlformats.org/officeDocument/2006/relationships/tags" Target="../tags/tag80.xml"/><Relationship Id="rId61" Type="http://schemas.openxmlformats.org/officeDocument/2006/relationships/tags" Target="../tags/tag79.xml"/><Relationship Id="rId60" Type="http://schemas.openxmlformats.org/officeDocument/2006/relationships/tags" Target="../tags/tag78.xml"/><Relationship Id="rId6" Type="http://schemas.openxmlformats.org/officeDocument/2006/relationships/tags" Target="../tags/tag24.xml"/><Relationship Id="rId59" Type="http://schemas.openxmlformats.org/officeDocument/2006/relationships/tags" Target="../tags/tag77.xml"/><Relationship Id="rId58" Type="http://schemas.openxmlformats.org/officeDocument/2006/relationships/tags" Target="../tags/tag76.xml"/><Relationship Id="rId57" Type="http://schemas.openxmlformats.org/officeDocument/2006/relationships/tags" Target="../tags/tag75.xml"/><Relationship Id="rId56" Type="http://schemas.openxmlformats.org/officeDocument/2006/relationships/tags" Target="../tags/tag74.xml"/><Relationship Id="rId55" Type="http://schemas.openxmlformats.org/officeDocument/2006/relationships/tags" Target="../tags/tag73.xml"/><Relationship Id="rId54" Type="http://schemas.openxmlformats.org/officeDocument/2006/relationships/tags" Target="../tags/tag72.xml"/><Relationship Id="rId53" Type="http://schemas.openxmlformats.org/officeDocument/2006/relationships/tags" Target="../tags/tag71.xml"/><Relationship Id="rId52" Type="http://schemas.openxmlformats.org/officeDocument/2006/relationships/tags" Target="../tags/tag70.xml"/><Relationship Id="rId51" Type="http://schemas.openxmlformats.org/officeDocument/2006/relationships/tags" Target="../tags/tag69.xml"/><Relationship Id="rId50" Type="http://schemas.openxmlformats.org/officeDocument/2006/relationships/tags" Target="../tags/tag68.xml"/><Relationship Id="rId5" Type="http://schemas.openxmlformats.org/officeDocument/2006/relationships/tags" Target="../tags/tag23.xml"/><Relationship Id="rId49" Type="http://schemas.openxmlformats.org/officeDocument/2006/relationships/tags" Target="../tags/tag67.xml"/><Relationship Id="rId48" Type="http://schemas.openxmlformats.org/officeDocument/2006/relationships/tags" Target="../tags/tag66.xml"/><Relationship Id="rId47" Type="http://schemas.openxmlformats.org/officeDocument/2006/relationships/tags" Target="../tags/tag65.xml"/><Relationship Id="rId46" Type="http://schemas.openxmlformats.org/officeDocument/2006/relationships/tags" Target="../tags/tag64.xml"/><Relationship Id="rId45" Type="http://schemas.openxmlformats.org/officeDocument/2006/relationships/tags" Target="../tags/tag63.xml"/><Relationship Id="rId44" Type="http://schemas.openxmlformats.org/officeDocument/2006/relationships/tags" Target="../tags/tag62.xml"/><Relationship Id="rId43" Type="http://schemas.openxmlformats.org/officeDocument/2006/relationships/tags" Target="../tags/tag61.xml"/><Relationship Id="rId42" Type="http://schemas.openxmlformats.org/officeDocument/2006/relationships/tags" Target="../tags/tag60.xml"/><Relationship Id="rId41" Type="http://schemas.openxmlformats.org/officeDocument/2006/relationships/tags" Target="../tags/tag59.xml"/><Relationship Id="rId40" Type="http://schemas.openxmlformats.org/officeDocument/2006/relationships/tags" Target="../tags/tag58.xml"/><Relationship Id="rId4" Type="http://schemas.openxmlformats.org/officeDocument/2006/relationships/tags" Target="../tags/tag22.xml"/><Relationship Id="rId39" Type="http://schemas.openxmlformats.org/officeDocument/2006/relationships/tags" Target="../tags/tag57.xml"/><Relationship Id="rId38" Type="http://schemas.openxmlformats.org/officeDocument/2006/relationships/tags" Target="../tags/tag56.xml"/><Relationship Id="rId37" Type="http://schemas.openxmlformats.org/officeDocument/2006/relationships/tags" Target="../tags/tag55.xml"/><Relationship Id="rId36" Type="http://schemas.openxmlformats.org/officeDocument/2006/relationships/tags" Target="../tags/tag54.xml"/><Relationship Id="rId35" Type="http://schemas.openxmlformats.org/officeDocument/2006/relationships/tags" Target="../tags/tag53.xml"/><Relationship Id="rId34" Type="http://schemas.openxmlformats.org/officeDocument/2006/relationships/tags" Target="../tags/tag52.xml"/><Relationship Id="rId33" Type="http://schemas.openxmlformats.org/officeDocument/2006/relationships/tags" Target="../tags/tag51.xml"/><Relationship Id="rId32" Type="http://schemas.openxmlformats.org/officeDocument/2006/relationships/tags" Target="../tags/tag50.xml"/><Relationship Id="rId31" Type="http://schemas.openxmlformats.org/officeDocument/2006/relationships/tags" Target="../tags/tag49.xml"/><Relationship Id="rId30" Type="http://schemas.openxmlformats.org/officeDocument/2006/relationships/tags" Target="../tags/tag48.xml"/><Relationship Id="rId3" Type="http://schemas.openxmlformats.org/officeDocument/2006/relationships/tags" Target="../tags/tag21.xml"/><Relationship Id="rId29" Type="http://schemas.openxmlformats.org/officeDocument/2006/relationships/tags" Target="../tags/tag47.xml"/><Relationship Id="rId28" Type="http://schemas.openxmlformats.org/officeDocument/2006/relationships/tags" Target="../tags/tag46.xml"/><Relationship Id="rId27" Type="http://schemas.openxmlformats.org/officeDocument/2006/relationships/tags" Target="../tags/tag45.xml"/><Relationship Id="rId26" Type="http://schemas.openxmlformats.org/officeDocument/2006/relationships/tags" Target="../tags/tag44.xml"/><Relationship Id="rId25" Type="http://schemas.openxmlformats.org/officeDocument/2006/relationships/tags" Target="../tags/tag43.xml"/><Relationship Id="rId24" Type="http://schemas.openxmlformats.org/officeDocument/2006/relationships/tags" Target="../tags/tag42.xml"/><Relationship Id="rId23" Type="http://schemas.openxmlformats.org/officeDocument/2006/relationships/tags" Target="../tags/tag41.xml"/><Relationship Id="rId22" Type="http://schemas.openxmlformats.org/officeDocument/2006/relationships/tags" Target="../tags/tag40.xml"/><Relationship Id="rId21" Type="http://schemas.openxmlformats.org/officeDocument/2006/relationships/tags" Target="../tags/tag39.xml"/><Relationship Id="rId20" Type="http://schemas.openxmlformats.org/officeDocument/2006/relationships/tags" Target="../tags/tag38.xml"/><Relationship Id="rId2" Type="http://schemas.openxmlformats.org/officeDocument/2006/relationships/tags" Target="../tags/tag20.xml"/><Relationship Id="rId19" Type="http://schemas.openxmlformats.org/officeDocument/2006/relationships/tags" Target="../tags/tag37.xml"/><Relationship Id="rId18" Type="http://schemas.openxmlformats.org/officeDocument/2006/relationships/tags" Target="../tags/tag36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0" Type="http://schemas.openxmlformats.org/officeDocument/2006/relationships/notesSlide" Target="../notesSlides/notesSlide1.xml"/><Relationship Id="rId15" Type="http://schemas.openxmlformats.org/officeDocument/2006/relationships/tags" Target="../tags/tag33.xml"/><Relationship Id="rId149" Type="http://schemas.openxmlformats.org/officeDocument/2006/relationships/slideLayout" Target="../slideLayouts/slideLayout22.xml"/><Relationship Id="rId148" Type="http://schemas.openxmlformats.org/officeDocument/2006/relationships/themeOverride" Target="../theme/themeOverride2.xml"/><Relationship Id="rId147" Type="http://schemas.openxmlformats.org/officeDocument/2006/relationships/tags" Target="../tags/tag165.xml"/><Relationship Id="rId146" Type="http://schemas.openxmlformats.org/officeDocument/2006/relationships/tags" Target="../tags/tag164.xml"/><Relationship Id="rId145" Type="http://schemas.openxmlformats.org/officeDocument/2006/relationships/tags" Target="../tags/tag163.xml"/><Relationship Id="rId144" Type="http://schemas.openxmlformats.org/officeDocument/2006/relationships/tags" Target="../tags/tag162.xml"/><Relationship Id="rId143" Type="http://schemas.openxmlformats.org/officeDocument/2006/relationships/tags" Target="../tags/tag161.xml"/><Relationship Id="rId142" Type="http://schemas.openxmlformats.org/officeDocument/2006/relationships/tags" Target="../tags/tag160.xml"/><Relationship Id="rId141" Type="http://schemas.openxmlformats.org/officeDocument/2006/relationships/tags" Target="../tags/tag159.xml"/><Relationship Id="rId140" Type="http://schemas.openxmlformats.org/officeDocument/2006/relationships/tags" Target="../tags/tag158.xml"/><Relationship Id="rId14" Type="http://schemas.openxmlformats.org/officeDocument/2006/relationships/tags" Target="../tags/tag32.xml"/><Relationship Id="rId139" Type="http://schemas.openxmlformats.org/officeDocument/2006/relationships/tags" Target="../tags/tag157.xml"/><Relationship Id="rId138" Type="http://schemas.openxmlformats.org/officeDocument/2006/relationships/tags" Target="../tags/tag156.xml"/><Relationship Id="rId137" Type="http://schemas.openxmlformats.org/officeDocument/2006/relationships/tags" Target="../tags/tag155.xml"/><Relationship Id="rId136" Type="http://schemas.openxmlformats.org/officeDocument/2006/relationships/tags" Target="../tags/tag154.xml"/><Relationship Id="rId135" Type="http://schemas.openxmlformats.org/officeDocument/2006/relationships/tags" Target="../tags/tag153.xml"/><Relationship Id="rId134" Type="http://schemas.openxmlformats.org/officeDocument/2006/relationships/tags" Target="../tags/tag152.xml"/><Relationship Id="rId133" Type="http://schemas.openxmlformats.org/officeDocument/2006/relationships/tags" Target="../tags/tag151.xml"/><Relationship Id="rId132" Type="http://schemas.openxmlformats.org/officeDocument/2006/relationships/tags" Target="../tags/tag150.xml"/><Relationship Id="rId131" Type="http://schemas.openxmlformats.org/officeDocument/2006/relationships/tags" Target="../tags/tag149.xml"/><Relationship Id="rId130" Type="http://schemas.openxmlformats.org/officeDocument/2006/relationships/tags" Target="../tags/tag148.xml"/><Relationship Id="rId13" Type="http://schemas.openxmlformats.org/officeDocument/2006/relationships/tags" Target="../tags/tag31.xml"/><Relationship Id="rId129" Type="http://schemas.openxmlformats.org/officeDocument/2006/relationships/tags" Target="../tags/tag147.xml"/><Relationship Id="rId128" Type="http://schemas.openxmlformats.org/officeDocument/2006/relationships/tags" Target="../tags/tag146.xml"/><Relationship Id="rId127" Type="http://schemas.openxmlformats.org/officeDocument/2006/relationships/tags" Target="../tags/tag145.xml"/><Relationship Id="rId126" Type="http://schemas.openxmlformats.org/officeDocument/2006/relationships/tags" Target="../tags/tag144.xml"/><Relationship Id="rId125" Type="http://schemas.openxmlformats.org/officeDocument/2006/relationships/tags" Target="../tags/tag143.xml"/><Relationship Id="rId124" Type="http://schemas.openxmlformats.org/officeDocument/2006/relationships/tags" Target="../tags/tag142.xml"/><Relationship Id="rId123" Type="http://schemas.openxmlformats.org/officeDocument/2006/relationships/tags" Target="../tags/tag141.xml"/><Relationship Id="rId122" Type="http://schemas.openxmlformats.org/officeDocument/2006/relationships/tags" Target="../tags/tag140.xml"/><Relationship Id="rId121" Type="http://schemas.openxmlformats.org/officeDocument/2006/relationships/tags" Target="../tags/tag139.xml"/><Relationship Id="rId120" Type="http://schemas.openxmlformats.org/officeDocument/2006/relationships/tags" Target="../tags/tag138.xml"/><Relationship Id="rId12" Type="http://schemas.openxmlformats.org/officeDocument/2006/relationships/tags" Target="../tags/tag30.xml"/><Relationship Id="rId119" Type="http://schemas.openxmlformats.org/officeDocument/2006/relationships/tags" Target="../tags/tag137.xml"/><Relationship Id="rId118" Type="http://schemas.openxmlformats.org/officeDocument/2006/relationships/tags" Target="../tags/tag136.xml"/><Relationship Id="rId117" Type="http://schemas.openxmlformats.org/officeDocument/2006/relationships/tags" Target="../tags/tag135.xml"/><Relationship Id="rId116" Type="http://schemas.openxmlformats.org/officeDocument/2006/relationships/tags" Target="../tags/tag134.xml"/><Relationship Id="rId115" Type="http://schemas.openxmlformats.org/officeDocument/2006/relationships/tags" Target="../tags/tag133.xml"/><Relationship Id="rId114" Type="http://schemas.openxmlformats.org/officeDocument/2006/relationships/tags" Target="../tags/tag132.xml"/><Relationship Id="rId113" Type="http://schemas.openxmlformats.org/officeDocument/2006/relationships/tags" Target="../tags/tag131.xml"/><Relationship Id="rId112" Type="http://schemas.openxmlformats.org/officeDocument/2006/relationships/tags" Target="../tags/tag130.xml"/><Relationship Id="rId111" Type="http://schemas.openxmlformats.org/officeDocument/2006/relationships/tags" Target="../tags/tag129.xml"/><Relationship Id="rId110" Type="http://schemas.openxmlformats.org/officeDocument/2006/relationships/tags" Target="../tags/tag128.xml"/><Relationship Id="rId11" Type="http://schemas.openxmlformats.org/officeDocument/2006/relationships/tags" Target="../tags/tag29.xml"/><Relationship Id="rId109" Type="http://schemas.openxmlformats.org/officeDocument/2006/relationships/tags" Target="../tags/tag127.xml"/><Relationship Id="rId108" Type="http://schemas.openxmlformats.org/officeDocument/2006/relationships/tags" Target="../tags/tag126.xml"/><Relationship Id="rId107" Type="http://schemas.openxmlformats.org/officeDocument/2006/relationships/tags" Target="../tags/tag125.xml"/><Relationship Id="rId106" Type="http://schemas.openxmlformats.org/officeDocument/2006/relationships/tags" Target="../tags/tag124.xml"/><Relationship Id="rId105" Type="http://schemas.openxmlformats.org/officeDocument/2006/relationships/tags" Target="../tags/tag123.xml"/><Relationship Id="rId104" Type="http://schemas.openxmlformats.org/officeDocument/2006/relationships/tags" Target="../tags/tag122.xml"/><Relationship Id="rId103" Type="http://schemas.openxmlformats.org/officeDocument/2006/relationships/tags" Target="../tags/tag121.xml"/><Relationship Id="rId102" Type="http://schemas.openxmlformats.org/officeDocument/2006/relationships/tags" Target="../tags/tag120.xml"/><Relationship Id="rId101" Type="http://schemas.openxmlformats.org/officeDocument/2006/relationships/tags" Target="../tags/tag119.xml"/><Relationship Id="rId100" Type="http://schemas.openxmlformats.org/officeDocument/2006/relationships/tags" Target="../tags/tag118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19.jpe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png"/><Relationship Id="rId8" Type="http://schemas.openxmlformats.org/officeDocument/2006/relationships/tags" Target="../tags/tag242.xml"/><Relationship Id="rId7" Type="http://schemas.openxmlformats.org/officeDocument/2006/relationships/tags" Target="../tags/tag241.xml"/><Relationship Id="rId6" Type="http://schemas.openxmlformats.org/officeDocument/2006/relationships/tags" Target="../tags/tag240.xml"/><Relationship Id="rId5" Type="http://schemas.openxmlformats.org/officeDocument/2006/relationships/tags" Target="../tags/tag239.xml"/><Relationship Id="rId4" Type="http://schemas.openxmlformats.org/officeDocument/2006/relationships/tags" Target="../tags/tag238.xml"/><Relationship Id="rId3" Type="http://schemas.openxmlformats.org/officeDocument/2006/relationships/image" Target="../media/image20.png"/><Relationship Id="rId2" Type="http://schemas.openxmlformats.org/officeDocument/2006/relationships/tags" Target="../tags/tag237.xml"/><Relationship Id="rId12" Type="http://schemas.openxmlformats.org/officeDocument/2006/relationships/notesSlide" Target="../notesSlides/notesSlide13.xml"/><Relationship Id="rId11" Type="http://schemas.openxmlformats.org/officeDocument/2006/relationships/slideLayout" Target="../slideLayouts/slideLayout10.xml"/><Relationship Id="rId10" Type="http://schemas.openxmlformats.org/officeDocument/2006/relationships/tags" Target="../tags/tag243.xml"/><Relationship Id="rId1" Type="http://schemas.openxmlformats.org/officeDocument/2006/relationships/tags" Target="../tags/tag23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74.xml"/><Relationship Id="rId8" Type="http://schemas.openxmlformats.org/officeDocument/2006/relationships/tags" Target="../tags/tag173.xml"/><Relationship Id="rId7" Type="http://schemas.openxmlformats.org/officeDocument/2006/relationships/tags" Target="../tags/tag17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31" Type="http://schemas.openxmlformats.org/officeDocument/2006/relationships/notesSlide" Target="../notesSlides/notesSlide2.xml"/><Relationship Id="rId30" Type="http://schemas.openxmlformats.org/officeDocument/2006/relationships/slideLayout" Target="../slideLayouts/slideLayout30.xml"/><Relationship Id="rId3" Type="http://schemas.openxmlformats.org/officeDocument/2006/relationships/tags" Target="../tags/tag168.xml"/><Relationship Id="rId29" Type="http://schemas.openxmlformats.org/officeDocument/2006/relationships/tags" Target="../tags/tag193.xml"/><Relationship Id="rId28" Type="http://schemas.openxmlformats.org/officeDocument/2006/relationships/image" Target="../media/image10.png"/><Relationship Id="rId27" Type="http://schemas.openxmlformats.org/officeDocument/2006/relationships/tags" Target="../tags/tag192.xml"/><Relationship Id="rId26" Type="http://schemas.openxmlformats.org/officeDocument/2006/relationships/tags" Target="../tags/tag191.xml"/><Relationship Id="rId25" Type="http://schemas.openxmlformats.org/officeDocument/2006/relationships/tags" Target="../tags/tag190.xml"/><Relationship Id="rId24" Type="http://schemas.openxmlformats.org/officeDocument/2006/relationships/tags" Target="../tags/tag189.xml"/><Relationship Id="rId23" Type="http://schemas.openxmlformats.org/officeDocument/2006/relationships/tags" Target="../tags/tag188.xml"/><Relationship Id="rId22" Type="http://schemas.openxmlformats.org/officeDocument/2006/relationships/tags" Target="../tags/tag187.xml"/><Relationship Id="rId21" Type="http://schemas.openxmlformats.org/officeDocument/2006/relationships/tags" Target="../tags/tag186.xml"/><Relationship Id="rId20" Type="http://schemas.openxmlformats.org/officeDocument/2006/relationships/tags" Target="../tags/tag185.xml"/><Relationship Id="rId2" Type="http://schemas.openxmlformats.org/officeDocument/2006/relationships/tags" Target="../tags/tag167.xml"/><Relationship Id="rId19" Type="http://schemas.openxmlformats.org/officeDocument/2006/relationships/tags" Target="../tags/tag184.xml"/><Relationship Id="rId18" Type="http://schemas.openxmlformats.org/officeDocument/2006/relationships/tags" Target="../tags/tag183.xml"/><Relationship Id="rId17" Type="http://schemas.openxmlformats.org/officeDocument/2006/relationships/tags" Target="../tags/tag182.xml"/><Relationship Id="rId16" Type="http://schemas.openxmlformats.org/officeDocument/2006/relationships/tags" Target="../tags/tag181.xml"/><Relationship Id="rId15" Type="http://schemas.openxmlformats.org/officeDocument/2006/relationships/tags" Target="../tags/tag180.xml"/><Relationship Id="rId14" Type="http://schemas.openxmlformats.org/officeDocument/2006/relationships/tags" Target="../tags/tag179.xml"/><Relationship Id="rId13" Type="http://schemas.openxmlformats.org/officeDocument/2006/relationships/tags" Target="../tags/tag178.xml"/><Relationship Id="rId12" Type="http://schemas.openxmlformats.org/officeDocument/2006/relationships/tags" Target="../tags/tag177.xml"/><Relationship Id="rId11" Type="http://schemas.openxmlformats.org/officeDocument/2006/relationships/tags" Target="../tags/tag176.xml"/><Relationship Id="rId10" Type="http://schemas.openxmlformats.org/officeDocument/2006/relationships/tags" Target="../tags/tag175.xml"/><Relationship Id="rId1" Type="http://schemas.openxmlformats.org/officeDocument/2006/relationships/tags" Target="../tags/tag166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8.xml"/><Relationship Id="rId2" Type="http://schemas.openxmlformats.org/officeDocument/2006/relationships/tags" Target="../tags/tag195.xml"/><Relationship Id="rId1" Type="http://schemas.openxmlformats.org/officeDocument/2006/relationships/tags" Target="../tags/tag19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8.xml"/><Relationship Id="rId2" Type="http://schemas.openxmlformats.org/officeDocument/2006/relationships/tags" Target="../tags/tag197.xml"/><Relationship Id="rId1" Type="http://schemas.openxmlformats.org/officeDocument/2006/relationships/tags" Target="../tags/tag196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30.xml"/><Relationship Id="rId5" Type="http://schemas.openxmlformats.org/officeDocument/2006/relationships/tags" Target="../tags/tag200.xml"/><Relationship Id="rId4" Type="http://schemas.openxmlformats.org/officeDocument/2006/relationships/image" Target="../media/image10.png"/><Relationship Id="rId3" Type="http://schemas.openxmlformats.org/officeDocument/2006/relationships/image" Target="../media/image11.png"/><Relationship Id="rId2" Type="http://schemas.openxmlformats.org/officeDocument/2006/relationships/tags" Target="../tags/tag199.xml"/><Relationship Id="rId1" Type="http://schemas.openxmlformats.org/officeDocument/2006/relationships/tags" Target="../tags/tag198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30.xml"/><Relationship Id="rId5" Type="http://schemas.openxmlformats.org/officeDocument/2006/relationships/tags" Target="../tags/tag203.xml"/><Relationship Id="rId4" Type="http://schemas.openxmlformats.org/officeDocument/2006/relationships/image" Target="../media/image12.png"/><Relationship Id="rId3" Type="http://schemas.openxmlformats.org/officeDocument/2006/relationships/image" Target="../media/image10.png"/><Relationship Id="rId2" Type="http://schemas.openxmlformats.org/officeDocument/2006/relationships/tags" Target="../tags/tag202.xml"/><Relationship Id="rId1" Type="http://schemas.openxmlformats.org/officeDocument/2006/relationships/tags" Target="../tags/tag201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30.xml"/><Relationship Id="rId5" Type="http://schemas.openxmlformats.org/officeDocument/2006/relationships/tags" Target="../tags/tag206.xml"/><Relationship Id="rId4" Type="http://schemas.openxmlformats.org/officeDocument/2006/relationships/image" Target="../media/image13.png"/><Relationship Id="rId3" Type="http://schemas.openxmlformats.org/officeDocument/2006/relationships/image" Target="../media/image10.png"/><Relationship Id="rId2" Type="http://schemas.openxmlformats.org/officeDocument/2006/relationships/tags" Target="../tags/tag205.xml"/><Relationship Id="rId1" Type="http://schemas.openxmlformats.org/officeDocument/2006/relationships/tags" Target="../tags/tag204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41.xml"/><Relationship Id="rId5" Type="http://schemas.openxmlformats.org/officeDocument/2006/relationships/tags" Target="../tags/tag209.xml"/><Relationship Id="rId4" Type="http://schemas.openxmlformats.org/officeDocument/2006/relationships/image" Target="../media/image14.png"/><Relationship Id="rId3" Type="http://schemas.openxmlformats.org/officeDocument/2006/relationships/image" Target="../media/image10.png"/><Relationship Id="rId2" Type="http://schemas.openxmlformats.org/officeDocument/2006/relationships/tags" Target="../tags/tag208.xml"/><Relationship Id="rId1" Type="http://schemas.openxmlformats.org/officeDocument/2006/relationships/tags" Target="../tags/tag20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8674" name="矩形 3"/>
          <p:cNvSpPr/>
          <p:nvPr/>
        </p:nvSpPr>
        <p:spPr>
          <a:xfrm>
            <a:off x="5533073" y="2515553"/>
            <a:ext cx="5838825" cy="26765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“</a:t>
            </a:r>
            <a:r>
              <a:rPr lang="zh-CN" altLang="en-US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优质阿尔法</a:t>
            </a:r>
            <a:r>
              <a:rPr lang="zh-CN" altLang="en-US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量化</a:t>
            </a:r>
            <a:r>
              <a:rPr lang="zh-CN" altLang="en-US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股票配置模型</a:t>
            </a:r>
            <a:r>
              <a:rPr lang="en-US" altLang="zh-CN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”</a:t>
            </a:r>
            <a:endParaRPr lang="zh-CN" altLang="en-US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黑体" panose="02010609060101010101" pitchFamily="49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90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01738" y="395288"/>
            <a:ext cx="9061450" cy="863600"/>
          </a:xfrm>
        </p:spPr>
        <p:txBody>
          <a:bodyPr vert="horz" wrap="square" lIns="90000" tIns="46800" rIns="90000" bIns="46800" anchor="ctr"/>
          <a:p>
            <a:pPr eaLnBrk="1" hangingPunct="1"/>
            <a:r>
              <a:rPr lang="zh-CN" altLang="zh-CN" sz="2400" kern="1200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j-cs"/>
                <a:sym typeface="黑体" panose="02010609060101010101" pitchFamily="49" charset="-122"/>
              </a:rPr>
              <a:t>优质阿尔法量化股票配置模型</a:t>
            </a:r>
            <a:endParaRPr lang="zh-CN" altLang="zh-CN" sz="2400" kern="1200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j-cs"/>
              <a:sym typeface="黑体" panose="02010609060101010101" pitchFamily="49" charset="-122"/>
            </a:endParaRPr>
          </a:p>
        </p:txBody>
      </p:sp>
      <p:sp>
        <p:nvSpPr>
          <p:cNvPr id="37891" name="矩形: 圆角 11"/>
          <p:cNvSpPr/>
          <p:nvPr/>
        </p:nvSpPr>
        <p:spPr>
          <a:xfrm rot="5400000">
            <a:off x="3098800" y="-463550"/>
            <a:ext cx="112713" cy="3983038"/>
          </a:xfrm>
          <a:prstGeom prst="roundRect">
            <a:avLst>
              <a:gd name="adj" fmla="val 5662"/>
            </a:avLst>
          </a:prstGeom>
          <a:solidFill>
            <a:srgbClr val="00489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  <p:sp>
        <p:nvSpPr>
          <p:cNvPr id="37892" name="文本框 3"/>
          <p:cNvSpPr txBox="1"/>
          <p:nvPr/>
        </p:nvSpPr>
        <p:spPr>
          <a:xfrm>
            <a:off x="1206500" y="1093788"/>
            <a:ext cx="5189538" cy="3962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en-US" sz="2000" dirty="0">
                <a:latin typeface="汉仪润圆简" panose="00020600040101010101" pitchFamily="18" charset="-122"/>
                <a:ea typeface="汉仪润圆简" panose="00020600040101010101" pitchFamily="18" charset="-122"/>
              </a:rPr>
              <a:t>测试数据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（</a:t>
            </a:r>
            <a:r>
              <a:rPr lang="en-US" altLang="zh-CN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2020.05.01—2021.06.23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）</a:t>
            </a:r>
            <a:endParaRPr lang="zh-CN" altLang="en-US" sz="1600" dirty="0">
              <a:solidFill>
                <a:srgbClr val="A6A6A6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8726488" y="1457325"/>
          <a:ext cx="2768600" cy="40036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2874"/>
                <a:gridCol w="1375726"/>
              </a:tblGrid>
              <a:tr h="59953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评价指标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测试数据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4D4D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绝对回报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79.79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相对回报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48.22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本月回报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2.53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本季回报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11.97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年化收益率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66.26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91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ALPHA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37.96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BETA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1.</a:t>
                      </a: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05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SHARPE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2.55</a:t>
                      </a:r>
                      <a:endParaRPr 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最大回撤</a:t>
                      </a:r>
                      <a:endParaRPr lang="zh-CN" altLang="zh-CN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-</a:t>
                      </a: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20.42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37916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65713" y="6083300"/>
            <a:ext cx="1847850" cy="733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60ce46c1890d3e42873a8a9b680542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25" y="2080895"/>
            <a:ext cx="8328025" cy="31813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90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01738" y="395288"/>
            <a:ext cx="9061450" cy="863600"/>
          </a:xfrm>
        </p:spPr>
        <p:txBody>
          <a:bodyPr vert="horz" wrap="square" lIns="90000" tIns="46800" rIns="90000" bIns="46800" anchor="ctr"/>
          <a:p>
            <a:pPr eaLnBrk="1" hangingPunct="1"/>
            <a:r>
              <a:rPr lang="zh-CN" altLang="zh-CN" sz="2400" kern="1200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j-cs"/>
                <a:sym typeface="黑体" panose="02010609060101010101" pitchFamily="49" charset="-122"/>
              </a:rPr>
              <a:t>优质阿尔法量化股票配置模型</a:t>
            </a:r>
            <a:endParaRPr lang="zh-CN" altLang="zh-CN" sz="2400" kern="1200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j-cs"/>
              <a:sym typeface="黑体" panose="02010609060101010101" pitchFamily="49" charset="-122"/>
            </a:endParaRPr>
          </a:p>
        </p:txBody>
      </p:sp>
      <p:sp>
        <p:nvSpPr>
          <p:cNvPr id="37891" name="矩形: 圆角 11"/>
          <p:cNvSpPr/>
          <p:nvPr/>
        </p:nvSpPr>
        <p:spPr>
          <a:xfrm rot="5400000">
            <a:off x="3098800" y="-463550"/>
            <a:ext cx="112713" cy="3983038"/>
          </a:xfrm>
          <a:prstGeom prst="roundRect">
            <a:avLst>
              <a:gd name="adj" fmla="val 5662"/>
            </a:avLst>
          </a:prstGeom>
          <a:solidFill>
            <a:srgbClr val="00489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  <p:sp>
        <p:nvSpPr>
          <p:cNvPr id="37892" name="文本框 3"/>
          <p:cNvSpPr txBox="1"/>
          <p:nvPr/>
        </p:nvSpPr>
        <p:spPr>
          <a:xfrm>
            <a:off x="1206500" y="1093788"/>
            <a:ext cx="5189538" cy="3962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en-US" sz="2000" dirty="0">
                <a:latin typeface="汉仪润圆简" panose="00020600040101010101" pitchFamily="18" charset="-122"/>
                <a:ea typeface="汉仪润圆简" panose="00020600040101010101" pitchFamily="18" charset="-122"/>
              </a:rPr>
              <a:t>测试数据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（</a:t>
            </a:r>
            <a:r>
              <a:rPr lang="en-US" altLang="zh-CN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2019.05.01—2021.06.23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）</a:t>
            </a:r>
            <a:endParaRPr lang="zh-CN" altLang="en-US" sz="1600" dirty="0">
              <a:solidFill>
                <a:srgbClr val="A6A6A6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8726488" y="1457325"/>
          <a:ext cx="2768600" cy="40036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2874"/>
                <a:gridCol w="1375726"/>
              </a:tblGrid>
              <a:tr h="59953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评价指标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测试数据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4D4D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绝对回报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119.98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相对回报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88.30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本月回报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2.54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本季回报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19.08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年化收益率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44.01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91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ALPHA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29.61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BETA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1.06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SHARPE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1.76</a:t>
                      </a:r>
                      <a:endParaRPr 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最大回撤</a:t>
                      </a:r>
                      <a:endParaRPr lang="zh-CN" altLang="zh-CN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-</a:t>
                      </a: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20.15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37916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65713" y="6083300"/>
            <a:ext cx="1847850" cy="733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 descr="2cebe33247dbddacb0fb9f2507d804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455" y="1720215"/>
            <a:ext cx="8014970" cy="374078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40" name="优质阿尔法量化股票配置模型TOP50成分股"/>
          <p:cNvSpPr txBox="1"/>
          <p:nvPr/>
        </p:nvSpPr>
        <p:spPr>
          <a:xfrm>
            <a:off x="1193800" y="138113"/>
            <a:ext cx="6889750" cy="368300"/>
          </a:xfrm>
          <a:prstGeom prst="rect">
            <a:avLst/>
          </a:prstGeom>
          <a:noFill/>
          <a:ln w="12700">
            <a:noFill/>
          </a:ln>
        </p:spPr>
        <p:txBody>
          <a:bodyPr wrap="none" lIns="45731" rIns="45731">
            <a:spAutoFit/>
          </a:bodyPr>
          <a:p>
            <a:pPr eaLnBrk="1" hangingPunct="1"/>
            <a:r>
              <a:rPr lang="zh-CN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优质阿尔法量化股票配置模型TOP50成分股 </a:t>
            </a:r>
            <a:r>
              <a:rPr lang="en-US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2021.05.01-2021.06.23</a:t>
            </a:r>
            <a:endParaRPr lang="en-US" altLang="zh-CN" sz="1800" b="1" dirty="0">
              <a:solidFill>
                <a:srgbClr val="FF2600"/>
              </a:solidFill>
              <a:latin typeface="黑体" panose="02010609060101010101" pitchFamily="49" charset="-122"/>
            </a:endParaRPr>
          </a:p>
        </p:txBody>
      </p:sp>
      <p:sp>
        <p:nvSpPr>
          <p:cNvPr id="697" name="线条"/>
          <p:cNvSpPr/>
          <p:nvPr/>
        </p:nvSpPr>
        <p:spPr>
          <a:xfrm>
            <a:off x="1254125" y="547688"/>
            <a:ext cx="9840913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45400" dir="5400000" rotWithShape="0">
              <a:srgbClr val="000000">
                <a:alpha val="38000"/>
              </a:srgbClr>
            </a:outerShdw>
          </a:effectLst>
        </p:spPr>
        <p:txBody>
          <a:bodyPr lIns="45731" rIns="4573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0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graphicFrame>
        <p:nvGraphicFramePr>
          <p:cNvPr id="9" name="表格 8"/>
          <p:cNvGraphicFramePr/>
          <p:nvPr>
            <p:custDataLst>
              <p:tags r:id="rId1"/>
            </p:custDataLst>
          </p:nvPr>
        </p:nvGraphicFramePr>
        <p:xfrm>
          <a:off x="1286828" y="666674"/>
          <a:ext cx="4973320" cy="6111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5830"/>
                <a:gridCol w="1269365"/>
                <a:gridCol w="926465"/>
                <a:gridCol w="925830"/>
                <a:gridCol w="925830"/>
              </a:tblGrid>
              <a:tr h="3333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序号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证券代码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股票名称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仓位权重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成本价格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002127.SZ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南极电商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4.1879%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8.08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688013.SH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天臣医疗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3.8669%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30.48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300348.SZ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长亮科技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2.9641%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17.81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002709.SZ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天赐材料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2.8535%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67.4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603319.SH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湘油泵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2.7130%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31.79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600173.SH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卧龙地产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2.7003%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4.63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688298.SH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东方生物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2.6379%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183.51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002555.SZ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三七互娱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2.5494%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22.06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003021.SZ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兆威机电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2.5449%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87.9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002001.SZ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新和成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2.3582%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39.11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002138.SZ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顺络电子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2.3047%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34.15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300776.SZ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帝尔激光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2.2101%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115.05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600809.SH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山西汾酒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2.2067%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410.25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002714.SZ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牧原股份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2.1854%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113.11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600596.SH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新安股份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2.1828%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12.41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000858.SZ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五粮液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2.1685%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002139.SZ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拓邦股份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2.1460%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13.95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300782.SZ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卓胜微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2.1425%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427.22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603811.SH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诚意药业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2.0477%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27.58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601100.SH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恒立液压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1.9946%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002080.SZ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中材科技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1.9124%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21.96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300699.SZ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光威复材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1.8713%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63.15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688016.SH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心脉医疗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1.8651%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333.65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002271.SZ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东方雨虹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1.8513%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57.76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600845.SH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宝信软件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1.8381%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63.4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6408103" y="661595"/>
          <a:ext cx="5036820" cy="6130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7895"/>
                <a:gridCol w="1297305"/>
                <a:gridCol w="925830"/>
                <a:gridCol w="937895"/>
                <a:gridCol w="937895"/>
              </a:tblGrid>
              <a:tr h="3448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序号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证券代码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股票名称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仓位权重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成本价格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002241.SZ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歌尔股份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1.8225%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37.7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300316.SZ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晶盛机电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1.8210%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38.68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300463.SZ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迈克生物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1.8188%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47.54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688636.SH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智明达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1.8075%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69.85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601012.SH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隆基股份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1.7901%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99.4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688389.SH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普门科技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1.7744%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25.8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601216.SH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君正集团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1.7671%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5.79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002007.SZ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华兰生物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1.7415%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42.08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002768.SZ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国恩股份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1.7188%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26.72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002734.SZ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利民股份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1.6929%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12.68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002838.SZ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道恩股份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1.6839%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19.06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300837.SZ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浙矿股份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1.6800%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47.73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603806.SH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福斯特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1.6229%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91.46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300394.SZ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天孚通信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1.6023%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42.6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40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002475.SZ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立讯精密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1.5431%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36.96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002444.SZ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巨星科技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1.5206%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38.4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05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603801.SH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志邦家居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1.5170%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47.96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688408.SH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中信博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1.4866%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300607.SZ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拓斯达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1.4309%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33.1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688607.SH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康众医疗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1.3905%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41.97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605389.SH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长龄液压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1.3891%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60.45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002847.SZ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盐津铺子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1.3131%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133.76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002402.SZ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和而泰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1.2815%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20.99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002821.SZ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凯莱英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1.2501%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328.9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1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50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688633.SH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星球石墨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1.2306%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51.93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40" name="优质阿尔法量化股票配置模型TOP50成分股"/>
          <p:cNvSpPr txBox="1"/>
          <p:nvPr/>
        </p:nvSpPr>
        <p:spPr>
          <a:xfrm>
            <a:off x="1193800" y="138113"/>
            <a:ext cx="7005320" cy="368300"/>
          </a:xfrm>
          <a:prstGeom prst="rect">
            <a:avLst/>
          </a:prstGeom>
          <a:noFill/>
          <a:ln w="12700">
            <a:noFill/>
          </a:ln>
        </p:spPr>
        <p:txBody>
          <a:bodyPr wrap="none" lIns="45731" rIns="45731">
            <a:spAutoFit/>
          </a:bodyPr>
          <a:p>
            <a:pPr eaLnBrk="1" hangingPunct="1"/>
            <a:r>
              <a:rPr lang="zh-CN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优质阿尔法量化股票配置模型TOP</a:t>
            </a:r>
            <a:r>
              <a:rPr lang="en-US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41</a:t>
            </a:r>
            <a:r>
              <a:rPr lang="zh-CN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成分股  </a:t>
            </a:r>
            <a:r>
              <a:rPr lang="en-US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2020.05.01-2021.05.01</a:t>
            </a:r>
            <a:endParaRPr lang="en-US" altLang="zh-CN" sz="1800" b="1" dirty="0">
              <a:solidFill>
                <a:srgbClr val="FF2600"/>
              </a:solidFill>
              <a:latin typeface="黑体" panose="02010609060101010101" pitchFamily="49" charset="-122"/>
            </a:endParaRPr>
          </a:p>
        </p:txBody>
      </p:sp>
      <p:sp>
        <p:nvSpPr>
          <p:cNvPr id="697" name="线条"/>
          <p:cNvSpPr/>
          <p:nvPr/>
        </p:nvSpPr>
        <p:spPr>
          <a:xfrm>
            <a:off x="1254125" y="547688"/>
            <a:ext cx="9840913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45400" dir="5400000" rotWithShape="0">
              <a:srgbClr val="000000">
                <a:alpha val="38000"/>
              </a:srgbClr>
            </a:outerShdw>
          </a:effectLst>
        </p:spPr>
        <p:txBody>
          <a:bodyPr lIns="45731" rIns="4573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0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218565" y="672072"/>
          <a:ext cx="5211445" cy="5756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5365"/>
                <a:gridCol w="1148080"/>
                <a:gridCol w="1016000"/>
                <a:gridCol w="1016635"/>
                <a:gridCol w="1015365"/>
              </a:tblGrid>
              <a:tr h="2990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序号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证券代码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股票名称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仓位权重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成本价格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603040.SH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新坐标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4.7367%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27.08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002955.SZ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鸿合科技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4.6616%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50.81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24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603808.SH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歌力思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4.1341%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11.15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300285.SZ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国瓷材料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3.7038%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23.12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002841.SZ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视源股份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3.2824%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76.04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000858.SZ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五粮液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3.2631%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135.77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24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600260.SH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凯乐科技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3.1572%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15.13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002555.SZ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三七互娱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3.0974%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36.16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603109.SH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神驰机电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3.0331%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42.96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300601.SZ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康泰生物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2.8411%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24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002326.SZ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永太科技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2.7377%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11.11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000568.SZ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泸州老窖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2.7298%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79.17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600809.SH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山西汾酒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2.7078%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107.31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002127.SZ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南极电商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2.6981%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13.66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24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601100.SH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恒立液压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2.6363%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69.4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603638.SH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艾迪精密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2.4863%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41.19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300230.SZ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永利股份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2.4831%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601012.SH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隆基股份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2.4757%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30.81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24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002258.SZ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利尔化学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2.4212%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14.97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300014.SZ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亿纬锂能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2.2447%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67.5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6557963" y="689852"/>
          <a:ext cx="4930140" cy="5741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755"/>
                <a:gridCol w="1086485"/>
                <a:gridCol w="960755"/>
                <a:gridCol w="961390"/>
                <a:gridCol w="960755"/>
              </a:tblGrid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序号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证券代码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股票名称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仓位权重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成本价格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601799.SH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星宇股份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2.1308%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99.21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002475.SZ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立讯精密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2.0860%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47.31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002821.SZ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凯莱英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2.0819%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188.73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002847.SZ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盐津铺子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2.0645%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75.69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300596.SZ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利安隆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2.0594%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29.19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300316.SZ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晶盛机电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2.0583%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23.47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002444.SZ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巨星科技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2.0372%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9.81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002734.SZ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利民股份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2.0034%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17.59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002803.SZ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吉宏股份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1.9449%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30.11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300724.SZ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捷佳伟创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1.9232%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65.01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002511.SZ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中顺洁柔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1.9056%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17.26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002402.SZ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和而泰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1.8435%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14.02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300657.SZ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弘信电子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1.8428%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25.65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300699.SZ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光威复材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1.7918%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54.72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300481.SZ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濮阳惠成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1.7798%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16.72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688128.SH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中国电研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1.7759%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18.16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600419.SH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天润乳业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1.6780%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12.21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300015.SZ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爱尔眼科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1.6450%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44.39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603899.SH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晨光文具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1.6366%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51.41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688298.SH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东方生物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1.4187%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87.11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300815.SZ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玉禾田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0.7621%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124.86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40" name="优质阿尔法量化股票配置模型TOP50成分股"/>
          <p:cNvSpPr txBox="1"/>
          <p:nvPr/>
        </p:nvSpPr>
        <p:spPr>
          <a:xfrm>
            <a:off x="1193800" y="138113"/>
            <a:ext cx="7005320" cy="368300"/>
          </a:xfrm>
          <a:prstGeom prst="rect">
            <a:avLst/>
          </a:prstGeom>
          <a:noFill/>
          <a:ln w="12700">
            <a:noFill/>
          </a:ln>
        </p:spPr>
        <p:txBody>
          <a:bodyPr wrap="none" lIns="45731" rIns="45731">
            <a:spAutoFit/>
          </a:bodyPr>
          <a:p>
            <a:pPr eaLnBrk="1" hangingPunct="1"/>
            <a:r>
              <a:rPr lang="zh-CN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优质阿尔法量化股票配置模型TOP</a:t>
            </a:r>
            <a:r>
              <a:rPr lang="en-US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31</a:t>
            </a:r>
            <a:r>
              <a:rPr lang="zh-CN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成分股  </a:t>
            </a:r>
            <a:r>
              <a:rPr lang="en-US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2019.05.01-2020.05.01</a:t>
            </a:r>
            <a:endParaRPr lang="en-US" altLang="zh-CN" sz="1800" b="1" dirty="0">
              <a:solidFill>
                <a:srgbClr val="FF2600"/>
              </a:solidFill>
              <a:latin typeface="黑体" panose="02010609060101010101" pitchFamily="49" charset="-122"/>
            </a:endParaRPr>
          </a:p>
        </p:txBody>
      </p:sp>
      <p:sp>
        <p:nvSpPr>
          <p:cNvPr id="697" name="线条"/>
          <p:cNvSpPr/>
          <p:nvPr/>
        </p:nvSpPr>
        <p:spPr>
          <a:xfrm>
            <a:off x="1254125" y="547688"/>
            <a:ext cx="9840913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45400" dir="5400000" rotWithShape="0">
              <a:srgbClr val="000000">
                <a:alpha val="38000"/>
              </a:srgbClr>
            </a:outerShdw>
          </a:effectLst>
        </p:spPr>
        <p:txBody>
          <a:bodyPr lIns="45731" rIns="4573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0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331595" y="823278"/>
          <a:ext cx="5100320" cy="579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6630"/>
                <a:gridCol w="1193800"/>
                <a:gridCol w="975995"/>
                <a:gridCol w="977265"/>
                <a:gridCol w="976630"/>
              </a:tblGrid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序号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证券代码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股票名称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仓位权重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成本价格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603040.SH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新坐标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5.9566%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29.32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002138.SZ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顺络电子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4.9258%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19.7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002925.SZ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盈趣科技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4.6340%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46.35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002127.SZ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南极电商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3.8469%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11.96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002709.SZ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天赐材料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3.7720%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28.3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002626.SZ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金达威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3.7567%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14.55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002640.SZ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*ST跨境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3.7409%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11.09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300246.SZ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宝莱特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3.7370%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14.25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000858.SZ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五粮液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3.6635%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102.36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000568.SZ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泸州老窖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3.5575%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77.88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603179.SH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新泉股份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3.3831%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16.24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000672.SZ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上峰水泥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3.3369%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12.52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601216.SH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君正集团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3.2332%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3.63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603568.SH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伟明环保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3.2327%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27.78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300571.SZ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平治信息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3.1795%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44.78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6631940" y="812483"/>
          <a:ext cx="5227320" cy="5807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0760"/>
                <a:gridCol w="1223645"/>
                <a:gridCol w="1001395"/>
                <a:gridCol w="1000760"/>
                <a:gridCol w="1000760"/>
              </a:tblGrid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序号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证券代码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股票名称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仓位权重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成本价格</a:t>
                      </a:r>
                      <a:endParaRPr lang="zh-CN" altLang="en-US" sz="12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000429.SZ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粤高速A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3.1683%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8.77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002326.SZ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永太科技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3.1438%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9.01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601012.SH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隆基股份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3.0952%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22.7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002258.SZ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利尔化学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3.0373%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15.48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300230.SZ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永利股份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2.9986%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5.51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002821.SZ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凯莱英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2.9824%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91.21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002624.SZ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完美世界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2.8439%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28.26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300203.SZ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聚光科技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2.7500%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25.46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002402.SZ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和而泰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2.6549%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9.8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600436.SH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片仔癀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2.6092%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115.3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601799.SH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星宇股份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2.6080%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74.74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300015.SZ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爱尔眼科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2.5468%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37.33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300327.SZ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中颖电子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2.2599%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22.8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002840.SZ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华统股份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1.9723%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19.03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601888.SH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中国中免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1.9027%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77.49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1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600419.SH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天润乳业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1.4703%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14.71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40" name="优质阿尔法量化股票配置模型TOP50成分股"/>
          <p:cNvSpPr txBox="1"/>
          <p:nvPr/>
        </p:nvSpPr>
        <p:spPr>
          <a:xfrm>
            <a:off x="1193800" y="138113"/>
            <a:ext cx="7005320" cy="365760"/>
          </a:xfrm>
          <a:prstGeom prst="rect">
            <a:avLst/>
          </a:prstGeom>
          <a:noFill/>
          <a:ln w="12700">
            <a:noFill/>
          </a:ln>
        </p:spPr>
        <p:txBody>
          <a:bodyPr wrap="none" lIns="45731" rIns="45731">
            <a:spAutoFit/>
          </a:bodyPr>
          <a:p>
            <a:pPr eaLnBrk="1" hangingPunct="1"/>
            <a:r>
              <a:rPr lang="zh-CN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优质阿尔法量化股票配置模型TOP</a:t>
            </a:r>
            <a:r>
              <a:rPr lang="en-US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31</a:t>
            </a:r>
            <a:r>
              <a:rPr lang="zh-CN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成分股  </a:t>
            </a:r>
            <a:r>
              <a:rPr lang="en-US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2018.05.01-2019.05.01</a:t>
            </a:r>
            <a:endParaRPr lang="en-US" altLang="zh-CN" sz="1800" b="1" dirty="0">
              <a:solidFill>
                <a:srgbClr val="FF2600"/>
              </a:solidFill>
              <a:latin typeface="黑体" panose="02010609060101010101" pitchFamily="49" charset="-122"/>
            </a:endParaRPr>
          </a:p>
        </p:txBody>
      </p:sp>
      <p:sp>
        <p:nvSpPr>
          <p:cNvPr id="697" name="线条"/>
          <p:cNvSpPr/>
          <p:nvPr/>
        </p:nvSpPr>
        <p:spPr>
          <a:xfrm>
            <a:off x="1254125" y="547688"/>
            <a:ext cx="9840913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45400" dir="5400000" rotWithShape="0">
              <a:srgbClr val="000000">
                <a:alpha val="38000"/>
              </a:srgbClr>
            </a:outerShdw>
          </a:effectLst>
        </p:spPr>
        <p:txBody>
          <a:bodyPr lIns="45731" rIns="4573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0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graphicFrame>
        <p:nvGraphicFramePr>
          <p:cNvPr id="3" name="表格 2"/>
          <p:cNvGraphicFramePr/>
          <p:nvPr/>
        </p:nvGraphicFramePr>
        <p:xfrm>
          <a:off x="1254125" y="812800"/>
          <a:ext cx="5092700" cy="5934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775"/>
                <a:gridCol w="993140"/>
                <a:gridCol w="1035050"/>
                <a:gridCol w="1035685"/>
                <a:gridCol w="1035050"/>
              </a:tblGrid>
              <a:tr h="33083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证券代码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股票名称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仓位权重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成本价格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300400.SZ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劲拓股份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6.2571%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15.14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000036.SZ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华联控股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2.9306%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7.49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300642.SZ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透景生命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2.8343%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104.2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300113.SZ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顺网科技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2.8192%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20.64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600566.SH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济川药业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2.7919%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50.26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600867.SH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通化东宝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2.7403%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28.8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300630.SZ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普利制药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2.5108%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96.12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603040.SH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新坐标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2.4366%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63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300601.SZ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康泰生物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2.3443%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74.5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002366.SZ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台海核电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2.2437%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26.45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002508.SZ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老板电器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2.2292%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33.44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300628.SZ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亿联网络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2.1507%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143.18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002677.SZ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浙江美大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2.0976%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19.37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600703.SH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三安光电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2.0115%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19.48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002555.SZ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三七互娱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1.9844%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14.36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300144.SZ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宋城演艺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1.9741%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20.47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300506.SZ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名家汇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1.9685%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20.59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300298.SZ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三诺生物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1.9662%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23.45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300003.SZ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乐普医疗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1.9337%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36.9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300166.SZ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东方国信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1.9099%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16.55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21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300267.SZ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尔康制药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1.9061%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6.07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300253.SZ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卫宁健康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1.8764%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13.29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23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002821.SZ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凯莱英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1.8650%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83.65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603018.SH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华设集团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1.8139%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15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002859.SZ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洁美科技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1.7982%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35.82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/>
        </p:nvGraphicFramePr>
        <p:xfrm>
          <a:off x="6510655" y="812800"/>
          <a:ext cx="5234940" cy="59340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1715"/>
                <a:gridCol w="1021080"/>
                <a:gridCol w="1064260"/>
                <a:gridCol w="1063625"/>
                <a:gridCol w="1064260"/>
              </a:tblGrid>
              <a:tr h="36830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证券代码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股票名称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仓位权重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成本价格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300548.SZ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博创科技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1.7769%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44.01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300327.SZ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中颖电子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1.7617%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30.2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002074.SZ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国轩高科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1.7403%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17.01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300607.SZ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拓斯达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1.7374%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65.44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30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300415.SZ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伊之密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1.7259%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11.4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000650.SZ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仁和药业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1.7251%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5.46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300015.SZ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爱尔眼科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1.7132%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33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300258.SZ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精锻科技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1.6826%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14.38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603008.SH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喜临门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1.6591%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17.92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300347.SZ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泰格医药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1.6389%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60.23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300208.SZ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青岛中程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1.6287%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10.89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002460.SZ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赣锋锂业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1.6257%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62.38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600521.SH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华海药业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1.6247%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34.88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600382.SH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*ST</a:t>
                      </a: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广珠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1.6156%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11.52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40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000568.SZ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泸州老窖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1.6115%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60.23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41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601567.SH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三星医疗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1.6016%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8.76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300571.SZ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平治信息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1.5960%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80.4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43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000997.SZ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新大陆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1.5879%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18.8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44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002518.SZ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科士达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1.5230%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13.95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300072.SZ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三聚环保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1.5135%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27.42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002273.SZ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水晶光电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1.5115%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18.62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47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002078.SZ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太阳纸业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1.5105%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10.51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48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002120.SZ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韵达股份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1.5088%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49.86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49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300136.SZ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信维通信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1.4972%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31.13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50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002925.SZ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盈趣科技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1.4885%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64.55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40" name="优质阿尔法量化股票配置模型TOP50成分股"/>
          <p:cNvSpPr txBox="1"/>
          <p:nvPr/>
        </p:nvSpPr>
        <p:spPr>
          <a:xfrm>
            <a:off x="1193800" y="138113"/>
            <a:ext cx="7005320" cy="365760"/>
          </a:xfrm>
          <a:prstGeom prst="rect">
            <a:avLst/>
          </a:prstGeom>
          <a:noFill/>
          <a:ln w="12700">
            <a:noFill/>
          </a:ln>
        </p:spPr>
        <p:txBody>
          <a:bodyPr wrap="none" lIns="45731" rIns="45731">
            <a:spAutoFit/>
          </a:bodyPr>
          <a:p>
            <a:pPr eaLnBrk="1" hangingPunct="1"/>
            <a:r>
              <a:rPr lang="zh-CN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优质阿尔法量化股票配置模型TOP</a:t>
            </a:r>
            <a:r>
              <a:rPr lang="en-US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31</a:t>
            </a:r>
            <a:r>
              <a:rPr lang="zh-CN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成分股  </a:t>
            </a:r>
            <a:r>
              <a:rPr lang="en-US" altLang="zh-CN" sz="1800" b="1" dirty="0">
                <a:solidFill>
                  <a:srgbClr val="FF2600"/>
                </a:solidFill>
                <a:latin typeface="黑体" panose="02010609060101010101" pitchFamily="49" charset="-122"/>
              </a:rPr>
              <a:t>2017.05.01-2018.05.01</a:t>
            </a:r>
            <a:endParaRPr lang="en-US" altLang="zh-CN" sz="1800" b="1" dirty="0">
              <a:solidFill>
                <a:srgbClr val="FF2600"/>
              </a:solidFill>
              <a:latin typeface="黑体" panose="02010609060101010101" pitchFamily="49" charset="-122"/>
            </a:endParaRPr>
          </a:p>
        </p:txBody>
      </p:sp>
      <p:sp>
        <p:nvSpPr>
          <p:cNvPr id="697" name="线条"/>
          <p:cNvSpPr/>
          <p:nvPr/>
        </p:nvSpPr>
        <p:spPr>
          <a:xfrm>
            <a:off x="1254125" y="547688"/>
            <a:ext cx="9840913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45400" dir="5400000" rotWithShape="0">
              <a:srgbClr val="000000">
                <a:alpha val="38000"/>
              </a:srgbClr>
            </a:outerShdw>
          </a:effectLst>
        </p:spPr>
        <p:txBody>
          <a:bodyPr lIns="45731" rIns="4573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0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graphicFrame>
        <p:nvGraphicFramePr>
          <p:cNvPr id="3" name="表格 2"/>
          <p:cNvGraphicFramePr/>
          <p:nvPr/>
        </p:nvGraphicFramePr>
        <p:xfrm>
          <a:off x="1254125" y="812800"/>
          <a:ext cx="5153025" cy="58515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605"/>
                <a:gridCol w="1030605"/>
                <a:gridCol w="1030605"/>
                <a:gridCol w="1030605"/>
                <a:gridCol w="1030605"/>
              </a:tblGrid>
              <a:tr h="27368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证券代码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股票名称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仓位权重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成本价格</a:t>
                      </a:r>
                      <a:endParaRPr lang="zh-CN" altLang="en-US" sz="12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002792.SZ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通宇通讯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4.1482%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31.46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000820.SZ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*ST</a:t>
                      </a: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节能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3.6748%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38.92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600826.SH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兰生股份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3.2386%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23.79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000036.SZ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华联控股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2.9651%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8.92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000650.SZ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仁和药业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2.8779%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6.36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300347.SZ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泰格医药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2.6476%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25.42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300208.SZ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青岛中程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2.6403%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14.65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600566.SH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济川药业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2.3921%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34.3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002120.SZ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韵达股份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2.3582%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44.31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600483.SH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福能股份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2.3385%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10.77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002635.SZ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安洁科技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2.2917%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47.09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002713.SZ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东易日盛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2.2842%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23.46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002709.SZ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天赐材料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2.2785%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39.46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002508.SZ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老板电器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2.2181%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54.5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002376.SZ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新北洋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2.1734%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13.6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002833.SZ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弘亚数控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2.1566%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59.32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17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603239.SH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浙江仙通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2.1340%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101.26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603010.SH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万盛股份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2.0464%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40.36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19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300571.SZ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平治信息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2.0366%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155.5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600276.SH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恒瑞医药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1.9941%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53.63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21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300017.SZ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网宿科技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1.9936%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13.31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22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603929.SH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亚翔集成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1.9701%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27.7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23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300296.SZ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利亚德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1.9544%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40.3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241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24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002821.SZ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凯莱英</a:t>
                      </a:r>
                      <a:endParaRPr lang="zh-CN" altLang="en-US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1.9373%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138.26</a:t>
                      </a:r>
                      <a:endParaRPr lang="en-US" altLang="zh-CN" sz="12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/>
        </p:nvGraphicFramePr>
        <p:xfrm>
          <a:off x="6615430" y="812800"/>
          <a:ext cx="5381625" cy="585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325"/>
                <a:gridCol w="1076325"/>
                <a:gridCol w="1076325"/>
                <a:gridCol w="1076325"/>
                <a:gridCol w="1076325"/>
              </a:tblGrid>
              <a:tr h="25717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zh-CN" altLang="en-US" sz="11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证券代码</a:t>
                      </a:r>
                      <a:endParaRPr lang="zh-CN" altLang="en-US" sz="11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股票名称</a:t>
                      </a:r>
                      <a:endParaRPr lang="zh-CN" altLang="en-US" sz="11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仓位权重</a:t>
                      </a:r>
                      <a:endParaRPr lang="zh-CN" altLang="en-US" sz="11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1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成本价格</a:t>
                      </a:r>
                      <a:endParaRPr lang="zh-CN" altLang="en-US" sz="1100" b="1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25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601567.SH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三星医疗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1.8765%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10.9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26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000719.SZ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中原传媒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1.8439%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11.21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27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300267.SZ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尔康制药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1.8232%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13.1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28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603444.SH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吉比特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1.8062%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286.42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63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29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002271.SZ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东方雨虹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1.7924%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27.9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30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300497.SZ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富祥药业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1.7721%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56.19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603039.SH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泛微网络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1.7550%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72.46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32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002179.SZ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中航光电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1.7287%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37.86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33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600312.SH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平高电气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1.7142%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15.15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34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300144.SZ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宋城演艺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1.6998%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20.14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35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002595.SZ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豪迈科技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1.6522%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22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36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300115.SZ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长盈精密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1.6498%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30.15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37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300506.SZ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名家汇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1.6418%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29.23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63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38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000625.SZ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长安汽车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1.6155%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15.29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39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300568.SZ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星源材质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1.6002%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43.78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40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000565.SZ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渝三峡</a:t>
                      </a: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1.5799%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11.35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41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002085.SZ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万丰奥威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1.5386%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20.15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42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000887.SZ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中鼎股份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1.4969%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22.19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43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300548.SZ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博创科技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1.4234%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57.91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44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000989.SZ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九芝堂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1.4116%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45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300003.SZ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乐普医疗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1.3607%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18.26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63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46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300612.SZ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宣亚国际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1.3561%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100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47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300609.SZ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汇纳科技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1.3551%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43.79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48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300577.SZ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开润股份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1.2706%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90.26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49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000156.SZ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华数传媒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1.2432%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16.24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26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50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002772.SZ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众兴菌业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1.2418%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100" b="0" u="none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13.91</a:t>
                      </a:r>
                      <a:endParaRPr lang="zh-CN" altLang="en-US" sz="1100" b="0" u="none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62" name="等腰三角形 3"/>
          <p:cNvSpPr/>
          <p:nvPr>
            <p:custDataLst>
              <p:tags r:id="rId1"/>
            </p:custDataLst>
          </p:nvPr>
        </p:nvSpPr>
        <p:spPr>
          <a:xfrm rot="1805303" flipH="1">
            <a:off x="2936875" y="1852613"/>
            <a:ext cx="801688" cy="690562"/>
          </a:xfrm>
          <a:prstGeom prst="triangle">
            <a:avLst>
              <a:gd name="adj" fmla="val 50000"/>
            </a:avLst>
          </a:prstGeom>
          <a:solidFill>
            <a:srgbClr val="CBDCD1"/>
          </a:solidFill>
          <a:ln w="9525">
            <a:noFill/>
          </a:ln>
        </p:spPr>
        <p:txBody>
          <a:bodyPr anchor="ctr"/>
          <a:p>
            <a:pPr algn="just" eaLnBrk="1" hangingPunct="1">
              <a:lnSpc>
                <a:spcPct val="130000"/>
              </a:lnSpc>
            </a:pP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963" name="任意多边形 1"/>
          <p:cNvSpPr/>
          <p:nvPr>
            <p:custDataLst>
              <p:tags r:id="rId2"/>
            </p:custDataLst>
          </p:nvPr>
        </p:nvSpPr>
        <p:spPr>
          <a:xfrm>
            <a:off x="2308225" y="1498600"/>
            <a:ext cx="1063625" cy="1225550"/>
          </a:xfrm>
          <a:custGeom>
            <a:avLst/>
            <a:gdLst>
              <a:gd name="txL" fmla="*/ 0 w 1030516"/>
              <a:gd name="txT" fmla="*/ 0 h 1186577"/>
              <a:gd name="txR" fmla="*/ 1030516 w 1030516"/>
              <a:gd name="txB" fmla="*/ 1186577 h 1186577"/>
            </a:gdLst>
            <a:ahLst/>
            <a:cxnLst>
              <a:cxn ang="0">
                <a:pos x="848" y="0"/>
              </a:cxn>
              <a:cxn ang="0">
                <a:pos x="1207795" y="692815"/>
              </a:cxn>
              <a:cxn ang="0">
                <a:pos x="0" y="1394568"/>
              </a:cxn>
            </a:cxnLst>
            <a:rect l="txL" t="txT" r="txR" b="txB"/>
            <a:pathLst>
              <a:path w="1030516" h="1186577">
                <a:moveTo>
                  <a:pt x="724" y="0"/>
                </a:moveTo>
                <a:lnTo>
                  <a:pt x="1030516" y="589487"/>
                </a:lnTo>
                <a:lnTo>
                  <a:pt x="0" y="1186577"/>
                </a:lnTo>
                <a:lnTo>
                  <a:pt x="724" y="0"/>
                </a:lnTo>
                <a:close/>
              </a:path>
            </a:pathLst>
          </a:custGeom>
          <a:solidFill>
            <a:srgbClr val="B2CBBA"/>
          </a:solidFill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rIns="288000" anchor="ctr"/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3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964" name="矩形 2"/>
          <p:cNvSpPr/>
          <p:nvPr>
            <p:custDataLst>
              <p:tags r:id="rId3"/>
            </p:custDataLst>
          </p:nvPr>
        </p:nvSpPr>
        <p:spPr>
          <a:xfrm>
            <a:off x="3521075" y="1719263"/>
            <a:ext cx="2533650" cy="1169987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eaLnBrk="1" hangingPunct="1">
              <a:lnSpc>
                <a:spcPct val="130000"/>
              </a:lnSpc>
              <a:buSzPct val="100000"/>
            </a:pPr>
            <a:r>
              <a:rPr lang="en-US" altLang="zh-CN" sz="1800" dirty="0">
                <a:solidFill>
                  <a:srgbClr val="40404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Arial" panose="020B0604020202020204" pitchFamily="34" charset="0"/>
              </a:rPr>
              <a:t>Smartβ指数投资方案</a:t>
            </a:r>
            <a:endParaRPr lang="zh-CN" altLang="zh-CN" sz="1800" dirty="0">
              <a:solidFill>
                <a:srgbClr val="404040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黑体" panose="02010609060101010101" pitchFamily="49" charset="-122"/>
            </a:endParaRPr>
          </a:p>
        </p:txBody>
      </p:sp>
      <p:sp>
        <p:nvSpPr>
          <p:cNvPr id="16" name="等腰三角形 15"/>
          <p:cNvSpPr/>
          <p:nvPr>
            <p:custDataLst>
              <p:tags r:id="rId4"/>
            </p:custDataLst>
          </p:nvPr>
        </p:nvSpPr>
        <p:spPr>
          <a:xfrm rot="1805303" flipH="1">
            <a:off x="2936875" y="3584575"/>
            <a:ext cx="801688" cy="690563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anchor="ctr"/>
          <a:lstStyle/>
          <a:p>
            <a:pPr marL="0" marR="0" lvl="0" indent="0" algn="just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" name="等腰三角形 20"/>
          <p:cNvSpPr/>
          <p:nvPr>
            <p:custDataLst>
              <p:tags r:id="rId5"/>
            </p:custDataLst>
          </p:nvPr>
        </p:nvSpPr>
        <p:spPr>
          <a:xfrm rot="1805303" flipH="1">
            <a:off x="2936875" y="5316538"/>
            <a:ext cx="801688" cy="688975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/>
          <a:p>
            <a:pPr marL="0" marR="0" lvl="0" indent="0" algn="just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6"/>
            </p:custDataLst>
          </p:nvPr>
        </p:nvSpPr>
        <p:spPr>
          <a:xfrm>
            <a:off x="2308225" y="4960938"/>
            <a:ext cx="1063625" cy="1225550"/>
          </a:xfrm>
          <a:custGeom>
            <a:avLst/>
            <a:gdLst>
              <a:gd name="connsiteX0" fmla="*/ 724 w 1030516"/>
              <a:gd name="connsiteY0" fmla="*/ 0 h 1186577"/>
              <a:gd name="connsiteX1" fmla="*/ 1030516 w 1030516"/>
              <a:gd name="connsiteY1" fmla="*/ 589487 h 1186577"/>
              <a:gd name="connsiteX2" fmla="*/ 0 w 1030516"/>
              <a:gd name="connsiteY2" fmla="*/ 1186577 h 11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0516" h="1186577">
                <a:moveTo>
                  <a:pt x="724" y="0"/>
                </a:moveTo>
                <a:lnTo>
                  <a:pt x="1030516" y="589487"/>
                </a:lnTo>
                <a:lnTo>
                  <a:pt x="0" y="118657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19050">
            <a:solidFill>
              <a:schemeClr val="bg1"/>
            </a:solidFill>
          </a:ln>
        </p:spPr>
        <p:txBody>
          <a:bodyPr rIns="28800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05</a:t>
            </a:r>
            <a:endParaRPr kumimoji="0" lang="zh-CN" altLang="en-US" sz="3200" b="0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0968" name="等腰三角形 25"/>
          <p:cNvSpPr/>
          <p:nvPr>
            <p:custDataLst>
              <p:tags r:id="rId7"/>
            </p:custDataLst>
          </p:nvPr>
        </p:nvSpPr>
        <p:spPr>
          <a:xfrm rot="1805303" flipH="1">
            <a:off x="7046913" y="2417763"/>
            <a:ext cx="800100" cy="690562"/>
          </a:xfrm>
          <a:prstGeom prst="triangle">
            <a:avLst>
              <a:gd name="adj" fmla="val 50000"/>
            </a:avLst>
          </a:prstGeom>
          <a:solidFill>
            <a:srgbClr val="EBC6C8"/>
          </a:solidFill>
          <a:ln w="9525">
            <a:noFill/>
          </a:ln>
        </p:spPr>
        <p:txBody>
          <a:bodyPr anchor="ctr"/>
          <a:p>
            <a:pPr algn="just" eaLnBrk="1" hangingPunct="1">
              <a:lnSpc>
                <a:spcPct val="130000"/>
              </a:lnSpc>
            </a:pP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969" name="任意多边形 26"/>
          <p:cNvSpPr/>
          <p:nvPr>
            <p:custDataLst>
              <p:tags r:id="rId8"/>
            </p:custDataLst>
          </p:nvPr>
        </p:nvSpPr>
        <p:spPr>
          <a:xfrm>
            <a:off x="6416675" y="2063750"/>
            <a:ext cx="1065213" cy="1223963"/>
          </a:xfrm>
          <a:custGeom>
            <a:avLst/>
            <a:gdLst>
              <a:gd name="txL" fmla="*/ 0 w 1030516"/>
              <a:gd name="txT" fmla="*/ 0 h 1186577"/>
              <a:gd name="txR" fmla="*/ 1030516 w 1030516"/>
              <a:gd name="txB" fmla="*/ 1186577 h 1186577"/>
            </a:gdLst>
            <a:ahLst/>
            <a:cxnLst>
              <a:cxn ang="0">
                <a:pos x="853" y="0"/>
              </a:cxn>
              <a:cxn ang="0">
                <a:pos x="1215025" y="689234"/>
              </a:cxn>
              <a:cxn ang="0">
                <a:pos x="0" y="1387359"/>
              </a:cxn>
            </a:cxnLst>
            <a:rect l="txL" t="txT" r="txR" b="txB"/>
            <a:pathLst>
              <a:path w="1030516" h="1186577">
                <a:moveTo>
                  <a:pt x="724" y="0"/>
                </a:moveTo>
                <a:lnTo>
                  <a:pt x="1030516" y="589487"/>
                </a:lnTo>
                <a:lnTo>
                  <a:pt x="0" y="1186577"/>
                </a:lnTo>
                <a:lnTo>
                  <a:pt x="724" y="0"/>
                </a:lnTo>
                <a:close/>
              </a:path>
            </a:pathLst>
          </a:custGeom>
          <a:solidFill>
            <a:srgbClr val="E2A9AC"/>
          </a:solidFill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rIns="288000" anchor="ctr"/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3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970" name="矩形 24"/>
          <p:cNvSpPr/>
          <p:nvPr>
            <p:custDataLst>
              <p:tags r:id="rId9"/>
            </p:custDataLst>
          </p:nvPr>
        </p:nvSpPr>
        <p:spPr>
          <a:xfrm>
            <a:off x="7775575" y="2178050"/>
            <a:ext cx="2411413" cy="1169988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eaLnBrk="1" hangingPunct="1">
              <a:lnSpc>
                <a:spcPct val="130000"/>
              </a:lnSpc>
            </a:pPr>
            <a:r>
              <a:rPr lang="en-US" altLang="zh-CN" sz="1800" dirty="0">
                <a:solidFill>
                  <a:srgbClr val="40404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Arial" panose="020B0604020202020204" pitchFamily="34" charset="0"/>
              </a:rPr>
              <a:t>基本面配置股票池</a:t>
            </a:r>
            <a:endParaRPr lang="en-US" altLang="zh-CN" sz="1800" dirty="0">
              <a:solidFill>
                <a:srgbClr val="404040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31" name="等腰三角形 30"/>
          <p:cNvSpPr/>
          <p:nvPr>
            <p:custDataLst>
              <p:tags r:id="rId10"/>
            </p:custDataLst>
          </p:nvPr>
        </p:nvSpPr>
        <p:spPr>
          <a:xfrm rot="1805303" flipH="1">
            <a:off x="5273675" y="4773613"/>
            <a:ext cx="800100" cy="688975"/>
          </a:xfrm>
          <a:prstGeom prst="triangle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/>
          <a:p>
            <a:pPr marL="0" marR="0" lvl="0" indent="0" algn="just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2" name="任意多边形 31"/>
          <p:cNvSpPr/>
          <p:nvPr>
            <p:custDataLst>
              <p:tags r:id="rId11"/>
            </p:custDataLst>
          </p:nvPr>
        </p:nvSpPr>
        <p:spPr>
          <a:xfrm>
            <a:off x="4643438" y="4418013"/>
            <a:ext cx="1063625" cy="1225550"/>
          </a:xfrm>
          <a:custGeom>
            <a:avLst/>
            <a:gdLst>
              <a:gd name="connsiteX0" fmla="*/ 724 w 1030516"/>
              <a:gd name="connsiteY0" fmla="*/ 0 h 1186577"/>
              <a:gd name="connsiteX1" fmla="*/ 1030516 w 1030516"/>
              <a:gd name="connsiteY1" fmla="*/ 589487 h 1186577"/>
              <a:gd name="connsiteX2" fmla="*/ 0 w 1030516"/>
              <a:gd name="connsiteY2" fmla="*/ 1186577 h 11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0516" h="1186577">
                <a:moveTo>
                  <a:pt x="724" y="0"/>
                </a:moveTo>
                <a:lnTo>
                  <a:pt x="1030516" y="589487"/>
                </a:lnTo>
                <a:lnTo>
                  <a:pt x="0" y="1186577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bg1"/>
            </a:solidFill>
          </a:ln>
        </p:spPr>
        <p:txBody>
          <a:bodyPr rIns="28800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03</a:t>
            </a:r>
            <a:endParaRPr kumimoji="0" lang="zh-CN" altLang="en-US" sz="3200" b="0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0973" name="矩形 29"/>
          <p:cNvSpPr/>
          <p:nvPr>
            <p:custDataLst>
              <p:tags r:id="rId12"/>
            </p:custDataLst>
          </p:nvPr>
        </p:nvSpPr>
        <p:spPr>
          <a:xfrm>
            <a:off x="5857875" y="4638675"/>
            <a:ext cx="2827338" cy="11715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eaLnBrk="1" hangingPunct="1">
              <a:lnSpc>
                <a:spcPct val="130000"/>
              </a:lnSpc>
            </a:pPr>
            <a:r>
              <a:rPr lang="en-US" altLang="zh-CN" sz="1800" dirty="0">
                <a:solidFill>
                  <a:srgbClr val="40404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Arial" panose="020B0604020202020204" pitchFamily="34" charset="0"/>
              </a:rPr>
              <a:t>私募客户投研服务</a:t>
            </a:r>
            <a:endParaRPr lang="en-US" altLang="zh-CN" sz="1800" dirty="0">
              <a:solidFill>
                <a:srgbClr val="404040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4" name="矩形 13"/>
          <p:cNvSpPr/>
          <p:nvPr>
            <p:custDataLst>
              <p:tags r:id="rId13"/>
            </p:custDataLst>
          </p:nvPr>
        </p:nvSpPr>
        <p:spPr>
          <a:xfrm>
            <a:off x="2162175" y="550863"/>
            <a:ext cx="8023225" cy="5842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defRPr/>
            </a:pPr>
            <a:r>
              <a:rPr kumimoji="0" lang="zh-CN" sz="2800" b="0" i="0" u="none" strike="noStrike" kern="1200" cap="none" spc="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  <a:sym typeface="+mn-ea"/>
              </a:rPr>
              <a:t>优质阿尔法量化股票配置模型</a:t>
            </a:r>
            <a:r>
              <a:rPr kumimoji="0" lang="zh-CN" sz="2800" b="1" i="0" u="none" strike="noStrike" kern="0" cap="none" spc="300" normalizeH="0" baseline="0" noProof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+mj-cs"/>
                <a:sym typeface="Arial" panose="020B0604020202020204" pitchFamily="34" charset="0"/>
              </a:rPr>
              <a:t>应用场景分析</a:t>
            </a:r>
            <a:endParaRPr kumimoji="0" lang="zh-CN" sz="2800" b="1" i="0" u="none" strike="noStrike" kern="0" cap="none" spc="300" normalizeH="0" baseline="0" noProof="1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汉仪润圆简" panose="00020600040101010101" pitchFamily="18" charset="-122"/>
              <a:ea typeface="汉仪润圆简" panose="00020600040101010101" pitchFamily="18" charset="-122"/>
              <a:cs typeface="+mj-cs"/>
              <a:sym typeface="Arial" panose="020B0604020202020204" pitchFamily="34" charset="0"/>
            </a:endParaRPr>
          </a:p>
        </p:txBody>
      </p:sp>
      <p:pic>
        <p:nvPicPr>
          <p:cNvPr id="40975" name="图片 4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80000" y="6159500"/>
            <a:ext cx="1847850" cy="7334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986" name="文本框 1"/>
          <p:cNvSpPr txBox="1"/>
          <p:nvPr/>
        </p:nvSpPr>
        <p:spPr>
          <a:xfrm>
            <a:off x="1485900" y="617538"/>
            <a:ext cx="6938963" cy="5222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eaLnBrk="1" hangingPunct="1"/>
            <a:r>
              <a:rPr lang="zh-CN" altLang="zh-CN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优质阿尔法量化股票配置模型（团队</a:t>
            </a:r>
            <a:r>
              <a:rPr lang="zh-CN" altLang="en-US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简介）</a:t>
            </a:r>
            <a:endParaRPr lang="zh-CN" altLang="en-US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黑体" panose="02010609060101010101" pitchFamily="49" charset="-122"/>
            </a:endParaRPr>
          </a:p>
        </p:txBody>
      </p:sp>
      <p:pic>
        <p:nvPicPr>
          <p:cNvPr id="41987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38763" y="6103938"/>
            <a:ext cx="1847850" cy="7334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988" name="文本框 1"/>
          <p:cNvSpPr txBox="1"/>
          <p:nvPr/>
        </p:nvSpPr>
        <p:spPr>
          <a:xfrm>
            <a:off x="4867275" y="1630363"/>
            <a:ext cx="5565775" cy="36925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魏园村</a:t>
            </a:r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（执业证书号: </a:t>
            </a:r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S0260612050061</a:t>
            </a:r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）</a:t>
            </a:r>
            <a:endParaRPr lang="zh-CN" altLang="en-US" sz="1800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eaLnBrk="1" hangingPunct="1"/>
            <a:endParaRPr lang="en-US" altLang="zh-CN" sz="1800" b="1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eaLnBrk="1" hangingPunct="1"/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广发证券珠海分公司财富管理部 副总经理</a:t>
            </a:r>
            <a:endParaRPr lang="en-US" altLang="zh-CN" sz="1800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eaLnBrk="1" hangingPunct="1"/>
            <a:endParaRPr lang="en-US" altLang="zh-CN" sz="1800" b="1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eaLnBrk="1" hangingPunct="1"/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毕业于海军飞行学院</a:t>
            </a:r>
            <a:endParaRPr lang="en-US" altLang="zh-CN" sz="1800" b="1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eaLnBrk="1" hangingPunct="1"/>
            <a:endParaRPr lang="en-US" altLang="zh-CN" sz="1800" b="1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eaLnBrk="1" hangingPunct="1"/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证券从业经历 </a:t>
            </a:r>
            <a:r>
              <a:rPr lang="en-US" altLang="zh-CN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12</a:t>
            </a:r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年</a:t>
            </a:r>
            <a:endParaRPr lang="zh-CN" altLang="en-US" sz="1800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黑体" panose="02010609060101010101" pitchFamily="49" charset="-122"/>
            </a:endParaRPr>
          </a:p>
          <a:p>
            <a:pPr eaLnBrk="1" hangingPunct="1"/>
            <a:endParaRPr lang="en-US" altLang="zh-CN" sz="1800" b="1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eaLnBrk="1" hangingPunct="1"/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广发证券金牌讲师</a:t>
            </a:r>
            <a:endParaRPr lang="zh-CN" altLang="en-US" sz="1800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黑体" panose="02010609060101010101" pitchFamily="49" charset="-122"/>
            </a:endParaRPr>
          </a:p>
          <a:p>
            <a:pPr eaLnBrk="1" hangingPunct="1"/>
            <a:endParaRPr lang="en-US" altLang="zh-CN" sz="1800" b="1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eaLnBrk="1" hangingPunct="1"/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珠海市第十届劳模</a:t>
            </a:r>
            <a:endParaRPr lang="zh-CN" altLang="en-US" sz="1800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黑体" panose="02010609060101010101" pitchFamily="49" charset="-122"/>
            </a:endParaRPr>
          </a:p>
          <a:p>
            <a:pPr eaLnBrk="1" hangingPunct="1"/>
            <a:endParaRPr lang="zh-CN" altLang="en-US" sz="1800" b="1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  <a:p>
            <a:pPr eaLnBrk="1" hangingPunct="1"/>
            <a:r>
              <a:rPr lang="zh-CN" altLang="en-US" sz="1800" dirty="0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珠海市金融与诚信促进会会员</a:t>
            </a:r>
            <a:endParaRPr lang="zh-CN" altLang="en-US" sz="1800" dirty="0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黑体" panose="02010609060101010101" pitchFamily="49" charset="-122"/>
            </a:endParaRPr>
          </a:p>
        </p:txBody>
      </p:sp>
      <p:pic>
        <p:nvPicPr>
          <p:cNvPr id="41989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1749425"/>
            <a:ext cx="2360613" cy="32654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Box 4"/>
          <p:cNvSpPr txBox="1"/>
          <p:nvPr/>
        </p:nvSpPr>
        <p:spPr>
          <a:xfrm>
            <a:off x="4651375" y="1792288"/>
            <a:ext cx="6713538" cy="3779838"/>
          </a:xfrm>
          <a:prstGeom prst="rect">
            <a:avLst/>
          </a:prstGeom>
          <a:noFill/>
        </p:spPr>
        <p:txBody>
          <a:bodyPr lIns="92633" tIns="46316" rIns="92633" bIns="46316">
            <a:spAutoFit/>
          </a:bodyPr>
          <a:lstStyle/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283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蒋子雷</a:t>
            </a:r>
            <a:endParaRPr kumimoji="0" lang="zh-CN" altLang="en-US" sz="283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283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  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就读于</a:t>
            </a:r>
            <a:r>
              <a:rPr kumimoji="0" lang="en-US" altLang="zh-CN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中山大学国际金融学院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en-US" altLang="zh-CN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 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  <a:sym typeface="+mn-ea"/>
              </a:rPr>
              <a:t>主修</a:t>
            </a:r>
            <a:r>
              <a:rPr kumimoji="0" lang="en-US" altLang="zh-CN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  <a:sym typeface="+mn-ea"/>
              </a:rPr>
              <a:t>金融学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  <a:sym typeface="+mn-ea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  <a:sym typeface="+mn-ea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  <a:sym typeface="+mn-ea"/>
              </a:rPr>
              <a:t>广发珠海分公司财富管理部实习生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  <a:sym typeface="+mn-ea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曾获</a:t>
            </a:r>
            <a:r>
              <a:rPr kumimoji="0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中山大学优秀学生二等奖</a:t>
            </a:r>
            <a:endParaRPr kumimoji="0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中山大学国际金融学院优秀学生干部</a:t>
            </a:r>
            <a:endParaRPr kumimoji="0" lang="zh-CN" altLang="en-US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endParaRPr kumimoji="0" lang="en-US" altLang="zh-CN" sz="1825" kern="1200" cap="none" spc="0" normalizeH="0" baseline="0" noProof="1">
              <a:solidFill>
                <a:srgbClr val="054A9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</p:txBody>
      </p:sp>
      <p:sp>
        <p:nvSpPr>
          <p:cNvPr id="44035" name="文本框 1"/>
          <p:cNvSpPr txBox="1"/>
          <p:nvPr/>
        </p:nvSpPr>
        <p:spPr>
          <a:xfrm>
            <a:off x="1485900" y="617538"/>
            <a:ext cx="6938963" cy="5222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eaLnBrk="1" hangingPunct="1"/>
            <a:r>
              <a:rPr lang="zh-CN" altLang="zh-CN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优质阿尔法量化股票配置模型（团队</a:t>
            </a:r>
            <a:r>
              <a:rPr lang="zh-CN" altLang="en-US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简介）</a:t>
            </a:r>
            <a:endParaRPr lang="zh-CN" altLang="en-US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黑体" panose="02010609060101010101" pitchFamily="49" charset="-122"/>
            </a:endParaRPr>
          </a:p>
        </p:txBody>
      </p:sp>
      <p:pic>
        <p:nvPicPr>
          <p:cNvPr id="44036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38763" y="6103938"/>
            <a:ext cx="1847850" cy="733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4037" name="图片 1"/>
          <p:cNvPicPr>
            <a:picLocks noChangeAspect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06588" y="2052638"/>
            <a:ext cx="2217737" cy="30892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4" name="文本框 303"/>
          <p:cNvSpPr txBox="1"/>
          <p:nvPr>
            <p:custDataLst>
              <p:tags r:id="rId1"/>
            </p:custDataLst>
          </p:nvPr>
        </p:nvSpPr>
        <p:spPr>
          <a:xfrm>
            <a:off x="1090613" y="1612900"/>
            <a:ext cx="5187950" cy="485775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zh-CN"/>
            </a:defPPr>
            <a:lvl1pPr>
              <a:defRPr sz="1600">
                <a:solidFill>
                  <a:srgbClr val="000000">
                    <a:lumMod val="50000"/>
                    <a:lumOff val="50000"/>
                  </a:srgbClr>
                </a:solidFill>
                <a:latin typeface="Calibri Light" panose="020F0302020204030204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defRPr/>
            </a:pPr>
            <a:r>
              <a:rPr kumimoji="0" lang="zh-CN" altLang="en-US" sz="2200" b="1" i="0" u="none" strike="noStrike" kern="1200" cap="none" spc="20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+mn-ea"/>
                <a:sym typeface="Arial" panose="020B0604020202020204" pitchFamily="34" charset="0"/>
              </a:rPr>
              <a:t>全面覆盖</a:t>
            </a:r>
            <a:endParaRPr kumimoji="0" lang="zh-CN" altLang="en-US" sz="2200" b="1" i="0" u="none" strike="noStrike" kern="1200" cap="none" spc="20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润圆简" panose="00020600040101010101" pitchFamily="18" charset="-122"/>
              <a:ea typeface="汉仪润圆简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5" name="文本框 304"/>
          <p:cNvSpPr txBox="1"/>
          <p:nvPr>
            <p:custDataLst>
              <p:tags r:id="rId2"/>
            </p:custDataLst>
          </p:nvPr>
        </p:nvSpPr>
        <p:spPr>
          <a:xfrm>
            <a:off x="1090613" y="2144713"/>
            <a:ext cx="5187950" cy="887413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>
            <a:defPPr>
              <a:defRPr lang="zh-CN"/>
            </a:defPPr>
            <a:lvl1pPr>
              <a:defRPr sz="1400">
                <a:solidFill>
                  <a:srgbClr val="000000">
                    <a:lumMod val="50000"/>
                    <a:lumOff val="50000"/>
                  </a:srgbClr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基于程序化模型对A股全部上市公司财务数据及估值指标进行</a:t>
            </a: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筛选评分</a:t>
            </a: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。</a:t>
            </a:r>
            <a:endParaRPr kumimoji="0" lang="zh-CN" altLang="en-US" sz="1600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润圆简" panose="00020600040101010101" pitchFamily="18" charset="-122"/>
              <a:ea typeface="汉仪润圆简" panose="00020600040101010101" pitchFamily="18" charset="-122"/>
              <a:cs typeface="汉仪润圆简" panose="00020600040101010101" pitchFamily="18" charset="-122"/>
              <a:sym typeface="+mn-ea"/>
            </a:endParaRPr>
          </a:p>
        </p:txBody>
      </p:sp>
      <p:sp>
        <p:nvSpPr>
          <p:cNvPr id="306" name="文本框 305"/>
          <p:cNvSpPr txBox="1"/>
          <p:nvPr>
            <p:custDataLst>
              <p:tags r:id="rId3"/>
            </p:custDataLst>
          </p:nvPr>
        </p:nvSpPr>
        <p:spPr>
          <a:xfrm>
            <a:off x="1090613" y="3246438"/>
            <a:ext cx="5187950" cy="485775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zh-CN"/>
            </a:defPPr>
            <a:lvl1pPr>
              <a:defRPr sz="1600">
                <a:solidFill>
                  <a:srgbClr val="000000">
                    <a:lumMod val="50000"/>
                    <a:lumOff val="50000"/>
                  </a:srgbClr>
                </a:solidFill>
                <a:latin typeface="Calibri Light" panose="020F0302020204030204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defRPr/>
            </a:pPr>
            <a:r>
              <a:rPr kumimoji="0" lang="zh-CN" altLang="en-US" sz="2200" b="1" i="0" u="none" strike="noStrike" kern="1200" cap="none" spc="20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+mn-ea"/>
                <a:sym typeface="Arial" panose="020B0604020202020204" pitchFamily="34" charset="0"/>
              </a:rPr>
              <a:t>深度判断</a:t>
            </a:r>
            <a:endParaRPr kumimoji="0" lang="zh-CN" altLang="en-US" sz="2200" b="1" i="0" u="none" strike="noStrike" kern="1200" cap="none" spc="200" normalizeH="0" baseline="0" noProof="1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7" name="文本框 306"/>
          <p:cNvSpPr txBox="1"/>
          <p:nvPr>
            <p:custDataLst>
              <p:tags r:id="rId4"/>
            </p:custDataLst>
          </p:nvPr>
        </p:nvSpPr>
        <p:spPr>
          <a:xfrm>
            <a:off x="1090613" y="3740150"/>
            <a:ext cx="5187950" cy="887413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>
            <a:defPPr>
              <a:defRPr lang="zh-CN"/>
            </a:defPPr>
            <a:lvl1pPr>
              <a:defRPr sz="1400">
                <a:solidFill>
                  <a:srgbClr val="000000">
                    <a:lumMod val="50000"/>
                    <a:lumOff val="50000"/>
                  </a:srgbClr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defRPr/>
            </a:pP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对上市公司不同时期营业收入、自由现金流、ROE、EBITDA、PEG估值等</a:t>
            </a: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五项维度</a:t>
            </a: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进行纵向分析。</a:t>
            </a:r>
            <a:endParaRPr kumimoji="0" lang="zh-CN" altLang="en-US" sz="1600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润圆简" panose="00020600040101010101" pitchFamily="18" charset="-122"/>
              <a:ea typeface="汉仪润圆简" panose="00020600040101010101" pitchFamily="18" charset="-122"/>
              <a:cs typeface="汉仪润圆简" panose="00020600040101010101" pitchFamily="18" charset="-122"/>
              <a:sym typeface="+mn-ea"/>
            </a:endParaRPr>
          </a:p>
        </p:txBody>
      </p:sp>
      <p:sp>
        <p:nvSpPr>
          <p:cNvPr id="308" name="文本框 307"/>
          <p:cNvSpPr txBox="1"/>
          <p:nvPr>
            <p:custDataLst>
              <p:tags r:id="rId5"/>
            </p:custDataLst>
          </p:nvPr>
        </p:nvSpPr>
        <p:spPr>
          <a:xfrm>
            <a:off x="1090613" y="4841875"/>
            <a:ext cx="5187950" cy="485775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zh-CN"/>
            </a:defPPr>
            <a:lvl1pPr>
              <a:defRPr sz="1600">
                <a:solidFill>
                  <a:srgbClr val="000000">
                    <a:lumMod val="50000"/>
                    <a:lumOff val="50000"/>
                  </a:srgbClr>
                </a:solidFill>
                <a:latin typeface="Calibri Light" panose="020F0302020204030204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defRPr/>
            </a:pPr>
            <a:r>
              <a:rPr kumimoji="0" lang="zh-CN" altLang="en-US" sz="2200" b="1" i="0" u="none" strike="noStrike" kern="1200" cap="none" spc="20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+mn-ea"/>
                <a:sym typeface="Arial" panose="020B0604020202020204" pitchFamily="34" charset="0"/>
              </a:rPr>
              <a:t>量化配置</a:t>
            </a:r>
            <a:endParaRPr kumimoji="0" lang="zh-CN" altLang="en-US" sz="2200" b="1" i="0" u="none" strike="noStrike" kern="1200" cap="none" spc="20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9" name="文本框 308"/>
          <p:cNvSpPr txBox="1"/>
          <p:nvPr>
            <p:custDataLst>
              <p:tags r:id="rId6"/>
            </p:custDataLst>
          </p:nvPr>
        </p:nvSpPr>
        <p:spPr>
          <a:xfrm>
            <a:off x="1090613" y="5348288"/>
            <a:ext cx="5187950" cy="887413"/>
          </a:xfrm>
          <a:prstGeom prst="rect">
            <a:avLst/>
          </a:prstGeom>
        </p:spPr>
        <p:txBody>
          <a:bodyPr lIns="90000" tIns="46800" rIns="90000" bIns="46800">
            <a:normAutofit fontScale="92500" lnSpcReduction="10000"/>
          </a:bodyPr>
          <a:lstStyle>
            <a:defPPr>
              <a:defRPr lang="zh-CN"/>
            </a:defPPr>
            <a:lvl1pPr>
              <a:defRPr sz="1400">
                <a:solidFill>
                  <a:srgbClr val="000000">
                    <a:lumMod val="50000"/>
                    <a:lumOff val="50000"/>
                  </a:srgbClr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defRPr/>
            </a:pP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筛选</a:t>
            </a: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高阿尔法</a:t>
            </a: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标的并按评分权重构建投资组合，通过量化选股及量化配置实现组合超额收益（比较沪深</a:t>
            </a:r>
            <a:r>
              <a:rPr kumimoji="0" lang="en-US" altLang="zh-CN" sz="1600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300</a:t>
            </a:r>
            <a:r>
              <a:rPr kumimoji="0" lang="zh-CN" altLang="en-US" sz="1600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指数）。</a:t>
            </a:r>
            <a:endParaRPr kumimoji="0" lang="zh-CN" altLang="en-US" sz="1600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润圆简" panose="00020600040101010101" pitchFamily="18" charset="-122"/>
              <a:ea typeface="汉仪润圆简" panose="00020600040101010101" pitchFamily="18" charset="-122"/>
              <a:cs typeface="汉仪润圆简" panose="00020600040101010101" pitchFamily="18" charset="-122"/>
              <a:sym typeface="+mn-ea"/>
            </a:endParaRPr>
          </a:p>
        </p:txBody>
      </p:sp>
      <p:sp>
        <p:nvSpPr>
          <p:cNvPr id="310" name="文本框 309"/>
          <p:cNvSpPr txBox="1"/>
          <p:nvPr>
            <p:custDataLst>
              <p:tags r:id="rId7"/>
            </p:custDataLst>
          </p:nvPr>
        </p:nvSpPr>
        <p:spPr>
          <a:xfrm>
            <a:off x="952500" y="461963"/>
            <a:ext cx="10140950" cy="763588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 cap="all">
                <a:latin typeface="Arial" panose="020B0604020202020204" pitchFamily="34" charset="0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defRPr/>
            </a:pPr>
            <a:r>
              <a:rPr kumimoji="0" lang="en-US" altLang="zh-CN" sz="2800" b="1" i="0" u="none" strike="noStrike" kern="1200" cap="all" spc="30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“</a:t>
            </a:r>
            <a:r>
              <a:rPr kumimoji="0" lang="zh-CN" altLang="en-US" sz="2800" b="1" i="0" u="none" strike="noStrike" kern="1200" cap="all" spc="30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优质阿尔法</a:t>
            </a:r>
            <a:r>
              <a:rPr kumimoji="0" lang="en-US" altLang="zh-CN" sz="2800" b="1" i="0" u="none" strike="noStrike" kern="1200" cap="all" spc="30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”</a:t>
            </a:r>
            <a:r>
              <a:rPr kumimoji="0" lang="zh-CN" altLang="en-US" sz="2800" b="1" i="0" u="none" strike="noStrike" kern="1200" cap="all" spc="30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润圆简" panose="00020600040101010101" pitchFamily="18" charset="-122"/>
                <a:ea typeface="汉仪润圆简" panose="00020600040101010101" pitchFamily="18" charset="-122"/>
                <a:cs typeface="汉仪润圆简" panose="00020600040101010101" pitchFamily="18" charset="-122"/>
                <a:sym typeface="+mn-ea"/>
              </a:rPr>
              <a:t>股票配置量化模型简介</a:t>
            </a:r>
            <a:endParaRPr kumimoji="0" lang="zh-CN" altLang="en-US" sz="2800" b="1" i="0" u="none" strike="noStrike" kern="1200" cap="all" spc="30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汉仪润圆简" panose="00020600040101010101" pitchFamily="18" charset="-122"/>
              <a:ea typeface="汉仪润圆简" panose="00020600040101010101" pitchFamily="18" charset="-122"/>
              <a:cs typeface="汉仪润圆简" panose="00020600040101010101" pitchFamily="18" charset="-122"/>
              <a:sym typeface="+mn-ea"/>
            </a:endParaRPr>
          </a:p>
        </p:txBody>
      </p:sp>
      <p:sp>
        <p:nvSpPr>
          <p:cNvPr id="29705" name="Freeform 5"/>
          <p:cNvSpPr/>
          <p:nvPr>
            <p:custDataLst>
              <p:tags r:id="rId8"/>
            </p:custDataLst>
          </p:nvPr>
        </p:nvSpPr>
        <p:spPr>
          <a:xfrm>
            <a:off x="8496300" y="5016500"/>
            <a:ext cx="1466850" cy="998538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851" h="579">
                <a:moveTo>
                  <a:pt x="749" y="88"/>
                </a:moveTo>
                <a:cubicBezTo>
                  <a:pt x="697" y="26"/>
                  <a:pt x="608" y="48"/>
                  <a:pt x="536" y="0"/>
                </a:cubicBezTo>
                <a:cubicBezTo>
                  <a:pt x="491" y="41"/>
                  <a:pt x="462" y="97"/>
                  <a:pt x="411" y="132"/>
                </a:cubicBezTo>
                <a:cubicBezTo>
                  <a:pt x="369" y="101"/>
                  <a:pt x="339" y="57"/>
                  <a:pt x="301" y="22"/>
                </a:cubicBezTo>
                <a:cubicBezTo>
                  <a:pt x="244" y="81"/>
                  <a:pt x="167" y="64"/>
                  <a:pt x="110" y="110"/>
                </a:cubicBezTo>
                <a:cubicBezTo>
                  <a:pt x="0" y="198"/>
                  <a:pt x="77" y="425"/>
                  <a:pt x="22" y="579"/>
                </a:cubicBezTo>
                <a:cubicBezTo>
                  <a:pt x="299" y="579"/>
                  <a:pt x="575" y="579"/>
                  <a:pt x="851" y="579"/>
                </a:cubicBezTo>
                <a:cubicBezTo>
                  <a:pt x="820" y="434"/>
                  <a:pt x="826" y="181"/>
                  <a:pt x="749" y="88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06" name="Freeform 6"/>
          <p:cNvSpPr/>
          <p:nvPr>
            <p:custDataLst>
              <p:tags r:id="rId9"/>
            </p:custDataLst>
          </p:nvPr>
        </p:nvSpPr>
        <p:spPr>
          <a:xfrm>
            <a:off x="8921750" y="4073525"/>
            <a:ext cx="560388" cy="6889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325" h="400">
                <a:moveTo>
                  <a:pt x="303" y="191"/>
                </a:moveTo>
                <a:cubicBezTo>
                  <a:pt x="285" y="100"/>
                  <a:pt x="285" y="100"/>
                  <a:pt x="285" y="100"/>
                </a:cubicBezTo>
                <a:cubicBezTo>
                  <a:pt x="285" y="100"/>
                  <a:pt x="252" y="84"/>
                  <a:pt x="229" y="101"/>
                </a:cubicBezTo>
                <a:cubicBezTo>
                  <a:pt x="224" y="105"/>
                  <a:pt x="214" y="73"/>
                  <a:pt x="196" y="68"/>
                </a:cubicBezTo>
                <a:cubicBezTo>
                  <a:pt x="196" y="68"/>
                  <a:pt x="136" y="42"/>
                  <a:pt x="128" y="21"/>
                </a:cubicBezTo>
                <a:cubicBezTo>
                  <a:pt x="121" y="0"/>
                  <a:pt x="115" y="67"/>
                  <a:pt x="131" y="77"/>
                </a:cubicBezTo>
                <a:cubicBezTo>
                  <a:pt x="147" y="88"/>
                  <a:pt x="111" y="87"/>
                  <a:pt x="103" y="77"/>
                </a:cubicBezTo>
                <a:cubicBezTo>
                  <a:pt x="94" y="67"/>
                  <a:pt x="119" y="101"/>
                  <a:pt x="116" y="104"/>
                </a:cubicBezTo>
                <a:cubicBezTo>
                  <a:pt x="116" y="104"/>
                  <a:pt x="116" y="104"/>
                  <a:pt x="116" y="104"/>
                </a:cubicBezTo>
                <a:cubicBezTo>
                  <a:pt x="75" y="129"/>
                  <a:pt x="40" y="162"/>
                  <a:pt x="21" y="205"/>
                </a:cubicBezTo>
                <a:cubicBezTo>
                  <a:pt x="21" y="205"/>
                  <a:pt x="21" y="205"/>
                  <a:pt x="21" y="205"/>
                </a:cubicBezTo>
                <a:cubicBezTo>
                  <a:pt x="20" y="206"/>
                  <a:pt x="20" y="206"/>
                  <a:pt x="20" y="207"/>
                </a:cubicBezTo>
                <a:cubicBezTo>
                  <a:pt x="2" y="249"/>
                  <a:pt x="0" y="300"/>
                  <a:pt x="25" y="363"/>
                </a:cubicBezTo>
                <a:cubicBezTo>
                  <a:pt x="39" y="290"/>
                  <a:pt x="20" y="231"/>
                  <a:pt x="91" y="209"/>
                </a:cubicBezTo>
                <a:cubicBezTo>
                  <a:pt x="127" y="198"/>
                  <a:pt x="285" y="190"/>
                  <a:pt x="276" y="253"/>
                </a:cubicBezTo>
                <a:cubicBezTo>
                  <a:pt x="267" y="316"/>
                  <a:pt x="253" y="348"/>
                  <a:pt x="296" y="400"/>
                </a:cubicBezTo>
                <a:cubicBezTo>
                  <a:pt x="316" y="360"/>
                  <a:pt x="289" y="379"/>
                  <a:pt x="314" y="294"/>
                </a:cubicBezTo>
                <a:cubicBezTo>
                  <a:pt x="325" y="258"/>
                  <a:pt x="319" y="223"/>
                  <a:pt x="303" y="191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07" name="Freeform 7"/>
          <p:cNvSpPr>
            <a:spLocks noEditPoints="1"/>
          </p:cNvSpPr>
          <p:nvPr>
            <p:custDataLst>
              <p:tags r:id="rId10"/>
            </p:custDataLst>
          </p:nvPr>
        </p:nvSpPr>
        <p:spPr>
          <a:xfrm>
            <a:off x="8607425" y="3563938"/>
            <a:ext cx="242888" cy="192087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41" h="112">
                <a:moveTo>
                  <a:pt x="141" y="40"/>
                </a:moveTo>
                <a:cubicBezTo>
                  <a:pt x="126" y="25"/>
                  <a:pt x="126" y="25"/>
                  <a:pt x="126" y="25"/>
                </a:cubicBezTo>
                <a:cubicBezTo>
                  <a:pt x="113" y="0"/>
                  <a:pt x="113" y="0"/>
                  <a:pt x="11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14" y="25"/>
                  <a:pt x="14" y="25"/>
                  <a:pt x="14" y="25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9"/>
                  <a:pt x="2" y="112"/>
                  <a:pt x="6" y="112"/>
                </a:cubicBezTo>
                <a:cubicBezTo>
                  <a:pt x="27" y="112"/>
                  <a:pt x="27" y="112"/>
                  <a:pt x="27" y="112"/>
                </a:cubicBezTo>
                <a:cubicBezTo>
                  <a:pt x="30" y="112"/>
                  <a:pt x="33" y="109"/>
                  <a:pt x="33" y="105"/>
                </a:cubicBezTo>
                <a:cubicBezTo>
                  <a:pt x="33" y="89"/>
                  <a:pt x="33" y="89"/>
                  <a:pt x="33" y="89"/>
                </a:cubicBezTo>
                <a:cubicBezTo>
                  <a:pt x="107" y="89"/>
                  <a:pt x="107" y="89"/>
                  <a:pt x="107" y="89"/>
                </a:cubicBezTo>
                <a:cubicBezTo>
                  <a:pt x="107" y="105"/>
                  <a:pt x="107" y="105"/>
                  <a:pt x="107" y="105"/>
                </a:cubicBezTo>
                <a:cubicBezTo>
                  <a:pt x="107" y="109"/>
                  <a:pt x="110" y="112"/>
                  <a:pt x="114" y="112"/>
                </a:cubicBezTo>
                <a:cubicBezTo>
                  <a:pt x="134" y="112"/>
                  <a:pt x="134" y="112"/>
                  <a:pt x="134" y="112"/>
                </a:cubicBezTo>
                <a:cubicBezTo>
                  <a:pt x="138" y="112"/>
                  <a:pt x="141" y="109"/>
                  <a:pt x="141" y="105"/>
                </a:cubicBezTo>
                <a:cubicBezTo>
                  <a:pt x="141" y="89"/>
                  <a:pt x="141" y="89"/>
                  <a:pt x="141" y="89"/>
                </a:cubicBezTo>
                <a:lnTo>
                  <a:pt x="141" y="40"/>
                </a:lnTo>
                <a:close/>
                <a:moveTo>
                  <a:pt x="35" y="9"/>
                </a:moveTo>
                <a:cubicBezTo>
                  <a:pt x="105" y="9"/>
                  <a:pt x="105" y="9"/>
                  <a:pt x="105" y="9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23" y="32"/>
                  <a:pt x="23" y="32"/>
                  <a:pt x="23" y="32"/>
                </a:cubicBezTo>
                <a:lnTo>
                  <a:pt x="35" y="9"/>
                </a:lnTo>
                <a:close/>
                <a:moveTo>
                  <a:pt x="40" y="78"/>
                </a:moveTo>
                <a:cubicBezTo>
                  <a:pt x="12" y="78"/>
                  <a:pt x="12" y="78"/>
                  <a:pt x="12" y="78"/>
                </a:cubicBezTo>
                <a:cubicBezTo>
                  <a:pt x="12" y="63"/>
                  <a:pt x="12" y="63"/>
                  <a:pt x="12" y="63"/>
                </a:cubicBezTo>
                <a:cubicBezTo>
                  <a:pt x="40" y="63"/>
                  <a:pt x="40" y="63"/>
                  <a:pt x="40" y="63"/>
                </a:cubicBezTo>
                <a:lnTo>
                  <a:pt x="40" y="78"/>
                </a:lnTo>
                <a:close/>
                <a:moveTo>
                  <a:pt x="128" y="78"/>
                </a:moveTo>
                <a:cubicBezTo>
                  <a:pt x="100" y="78"/>
                  <a:pt x="100" y="78"/>
                  <a:pt x="100" y="78"/>
                </a:cubicBezTo>
                <a:cubicBezTo>
                  <a:pt x="100" y="63"/>
                  <a:pt x="100" y="63"/>
                  <a:pt x="100" y="63"/>
                </a:cubicBezTo>
                <a:cubicBezTo>
                  <a:pt x="128" y="63"/>
                  <a:pt x="128" y="63"/>
                  <a:pt x="128" y="63"/>
                </a:cubicBezTo>
                <a:lnTo>
                  <a:pt x="128" y="78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08" name="Freeform 8"/>
          <p:cNvSpPr/>
          <p:nvPr>
            <p:custDataLst>
              <p:tags r:id="rId11"/>
            </p:custDataLst>
          </p:nvPr>
        </p:nvSpPr>
        <p:spPr>
          <a:xfrm>
            <a:off x="9612313" y="3732213"/>
            <a:ext cx="71437" cy="6350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41" h="37">
                <a:moveTo>
                  <a:pt x="32" y="0"/>
                </a:moveTo>
                <a:cubicBezTo>
                  <a:pt x="27" y="3"/>
                  <a:pt x="21" y="5"/>
                  <a:pt x="15" y="5"/>
                </a:cubicBezTo>
                <a:cubicBezTo>
                  <a:pt x="13" y="5"/>
                  <a:pt x="11" y="5"/>
                  <a:pt x="9" y="5"/>
                </a:cubicBezTo>
                <a:cubicBezTo>
                  <a:pt x="9" y="5"/>
                  <a:pt x="9" y="5"/>
                  <a:pt x="9" y="5"/>
                </a:cubicBezTo>
                <a:cubicBezTo>
                  <a:pt x="1" y="13"/>
                  <a:pt x="0" y="24"/>
                  <a:pt x="6" y="31"/>
                </a:cubicBezTo>
                <a:cubicBezTo>
                  <a:pt x="12" y="37"/>
                  <a:pt x="23" y="35"/>
                  <a:pt x="31" y="27"/>
                </a:cubicBezTo>
                <a:cubicBezTo>
                  <a:pt x="39" y="19"/>
                  <a:pt x="41" y="8"/>
                  <a:pt x="35" y="2"/>
                </a:cubicBezTo>
                <a:cubicBezTo>
                  <a:pt x="34" y="1"/>
                  <a:pt x="33" y="0"/>
                  <a:pt x="32" y="0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09" name="Freeform 9"/>
          <p:cNvSpPr/>
          <p:nvPr>
            <p:custDataLst>
              <p:tags r:id="rId12"/>
            </p:custDataLst>
          </p:nvPr>
        </p:nvSpPr>
        <p:spPr>
          <a:xfrm>
            <a:off x="9563100" y="3625850"/>
            <a:ext cx="123825" cy="1079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72" h="63">
                <a:moveTo>
                  <a:pt x="17" y="51"/>
                </a:moveTo>
                <a:cubicBezTo>
                  <a:pt x="24" y="59"/>
                  <a:pt x="34" y="63"/>
                  <a:pt x="43" y="63"/>
                </a:cubicBezTo>
                <a:cubicBezTo>
                  <a:pt x="43" y="63"/>
                  <a:pt x="43" y="63"/>
                  <a:pt x="44" y="63"/>
                </a:cubicBezTo>
                <a:cubicBezTo>
                  <a:pt x="48" y="63"/>
                  <a:pt x="53" y="62"/>
                  <a:pt x="56" y="60"/>
                </a:cubicBezTo>
                <a:cubicBezTo>
                  <a:pt x="58" y="59"/>
                  <a:pt x="60" y="58"/>
                  <a:pt x="61" y="57"/>
                </a:cubicBezTo>
                <a:cubicBezTo>
                  <a:pt x="72" y="46"/>
                  <a:pt x="69" y="26"/>
                  <a:pt x="55" y="12"/>
                </a:cubicBezTo>
                <a:cubicBezTo>
                  <a:pt x="47" y="4"/>
                  <a:pt x="37" y="0"/>
                  <a:pt x="28" y="0"/>
                </a:cubicBezTo>
                <a:cubicBezTo>
                  <a:pt x="21" y="0"/>
                  <a:pt x="15" y="2"/>
                  <a:pt x="11" y="7"/>
                </a:cubicBezTo>
                <a:cubicBezTo>
                  <a:pt x="0" y="17"/>
                  <a:pt x="3" y="37"/>
                  <a:pt x="17" y="51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0" name="Freeform 10"/>
          <p:cNvSpPr/>
          <p:nvPr>
            <p:custDataLst>
              <p:tags r:id="rId13"/>
            </p:custDataLst>
          </p:nvPr>
        </p:nvSpPr>
        <p:spPr>
          <a:xfrm>
            <a:off x="9704388" y="3732213"/>
            <a:ext cx="69850" cy="6350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41" h="37">
                <a:moveTo>
                  <a:pt x="35" y="31"/>
                </a:moveTo>
                <a:cubicBezTo>
                  <a:pt x="41" y="24"/>
                  <a:pt x="40" y="13"/>
                  <a:pt x="32" y="5"/>
                </a:cubicBezTo>
                <a:cubicBezTo>
                  <a:pt x="32" y="5"/>
                  <a:pt x="31" y="5"/>
                  <a:pt x="31" y="5"/>
                </a:cubicBezTo>
                <a:cubicBezTo>
                  <a:pt x="29" y="5"/>
                  <a:pt x="28" y="5"/>
                  <a:pt x="26" y="5"/>
                </a:cubicBezTo>
                <a:cubicBezTo>
                  <a:pt x="19" y="5"/>
                  <a:pt x="13" y="3"/>
                  <a:pt x="9" y="0"/>
                </a:cubicBezTo>
                <a:cubicBezTo>
                  <a:pt x="8" y="0"/>
                  <a:pt x="7" y="1"/>
                  <a:pt x="6" y="2"/>
                </a:cubicBezTo>
                <a:cubicBezTo>
                  <a:pt x="0" y="8"/>
                  <a:pt x="1" y="19"/>
                  <a:pt x="9" y="27"/>
                </a:cubicBezTo>
                <a:cubicBezTo>
                  <a:pt x="17" y="35"/>
                  <a:pt x="29" y="37"/>
                  <a:pt x="35" y="31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1" name="Freeform 11"/>
          <p:cNvSpPr/>
          <p:nvPr>
            <p:custDataLst>
              <p:tags r:id="rId14"/>
            </p:custDataLst>
          </p:nvPr>
        </p:nvSpPr>
        <p:spPr>
          <a:xfrm>
            <a:off x="9701213" y="3625850"/>
            <a:ext cx="122237" cy="1079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71" h="63">
                <a:moveTo>
                  <a:pt x="61" y="7"/>
                </a:moveTo>
                <a:cubicBezTo>
                  <a:pt x="56" y="2"/>
                  <a:pt x="50" y="0"/>
                  <a:pt x="44" y="0"/>
                </a:cubicBezTo>
                <a:cubicBezTo>
                  <a:pt x="35" y="0"/>
                  <a:pt x="24" y="4"/>
                  <a:pt x="16" y="13"/>
                </a:cubicBezTo>
                <a:cubicBezTo>
                  <a:pt x="3" y="26"/>
                  <a:pt x="0" y="46"/>
                  <a:pt x="11" y="57"/>
                </a:cubicBezTo>
                <a:cubicBezTo>
                  <a:pt x="12" y="58"/>
                  <a:pt x="14" y="59"/>
                  <a:pt x="15" y="60"/>
                </a:cubicBezTo>
                <a:cubicBezTo>
                  <a:pt x="19" y="62"/>
                  <a:pt x="23" y="63"/>
                  <a:pt x="28" y="63"/>
                </a:cubicBezTo>
                <a:cubicBezTo>
                  <a:pt x="28" y="63"/>
                  <a:pt x="29" y="63"/>
                  <a:pt x="29" y="63"/>
                </a:cubicBezTo>
                <a:cubicBezTo>
                  <a:pt x="38" y="63"/>
                  <a:pt x="47" y="59"/>
                  <a:pt x="55" y="51"/>
                </a:cubicBezTo>
                <a:cubicBezTo>
                  <a:pt x="69" y="37"/>
                  <a:pt x="71" y="17"/>
                  <a:pt x="61" y="7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2" name="Freeform 12"/>
          <p:cNvSpPr/>
          <p:nvPr>
            <p:custDataLst>
              <p:tags r:id="rId15"/>
            </p:custDataLst>
          </p:nvPr>
        </p:nvSpPr>
        <p:spPr>
          <a:xfrm>
            <a:off x="9671050" y="3633788"/>
            <a:ext cx="42863" cy="153987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5" h="89">
                <a:moveTo>
                  <a:pt x="23" y="4"/>
                </a:moveTo>
                <a:cubicBezTo>
                  <a:pt x="25" y="3"/>
                  <a:pt x="23" y="0"/>
                  <a:pt x="21" y="2"/>
                </a:cubicBezTo>
                <a:cubicBezTo>
                  <a:pt x="18" y="4"/>
                  <a:pt x="16" y="7"/>
                  <a:pt x="15" y="10"/>
                </a:cubicBezTo>
                <a:cubicBezTo>
                  <a:pt x="14" y="10"/>
                  <a:pt x="13" y="10"/>
                  <a:pt x="13" y="10"/>
                </a:cubicBezTo>
                <a:cubicBezTo>
                  <a:pt x="12" y="10"/>
                  <a:pt x="12" y="10"/>
                  <a:pt x="11" y="10"/>
                </a:cubicBezTo>
                <a:cubicBezTo>
                  <a:pt x="10" y="7"/>
                  <a:pt x="7" y="4"/>
                  <a:pt x="5" y="2"/>
                </a:cubicBezTo>
                <a:cubicBezTo>
                  <a:pt x="3" y="0"/>
                  <a:pt x="0" y="3"/>
                  <a:pt x="2" y="4"/>
                </a:cubicBezTo>
                <a:cubicBezTo>
                  <a:pt x="5" y="7"/>
                  <a:pt x="7" y="10"/>
                  <a:pt x="8" y="13"/>
                </a:cubicBezTo>
                <a:cubicBezTo>
                  <a:pt x="8" y="14"/>
                  <a:pt x="7" y="14"/>
                  <a:pt x="7" y="15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42"/>
                  <a:pt x="7" y="42"/>
                  <a:pt x="7" y="42"/>
                </a:cubicBezTo>
                <a:cubicBezTo>
                  <a:pt x="7" y="84"/>
                  <a:pt x="7" y="84"/>
                  <a:pt x="7" y="84"/>
                </a:cubicBezTo>
                <a:cubicBezTo>
                  <a:pt x="7" y="87"/>
                  <a:pt x="10" y="89"/>
                  <a:pt x="13" y="89"/>
                </a:cubicBezTo>
                <a:cubicBezTo>
                  <a:pt x="16" y="89"/>
                  <a:pt x="18" y="87"/>
                  <a:pt x="18" y="84"/>
                </a:cubicBezTo>
                <a:cubicBezTo>
                  <a:pt x="18" y="42"/>
                  <a:pt x="18" y="42"/>
                  <a:pt x="18" y="42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15"/>
                  <a:pt x="18" y="15"/>
                  <a:pt x="18" y="15"/>
                </a:cubicBezTo>
                <a:cubicBezTo>
                  <a:pt x="18" y="14"/>
                  <a:pt x="18" y="14"/>
                  <a:pt x="18" y="13"/>
                </a:cubicBezTo>
                <a:cubicBezTo>
                  <a:pt x="19" y="10"/>
                  <a:pt x="21" y="7"/>
                  <a:pt x="23" y="4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3" name="Freeform 13"/>
          <p:cNvSpPr>
            <a:spLocks noEditPoints="1"/>
          </p:cNvSpPr>
          <p:nvPr>
            <p:custDataLst>
              <p:tags r:id="rId16"/>
            </p:custDataLst>
          </p:nvPr>
        </p:nvSpPr>
        <p:spPr>
          <a:xfrm>
            <a:off x="8612188" y="3390900"/>
            <a:ext cx="295275" cy="26988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406" h="38">
                <a:moveTo>
                  <a:pt x="406" y="0"/>
                </a:moveTo>
                <a:lnTo>
                  <a:pt x="0" y="0"/>
                </a:lnTo>
                <a:lnTo>
                  <a:pt x="0" y="38"/>
                </a:lnTo>
                <a:lnTo>
                  <a:pt x="406" y="38"/>
                </a:lnTo>
                <a:lnTo>
                  <a:pt x="406" y="0"/>
                </a:lnTo>
                <a:close/>
                <a:moveTo>
                  <a:pt x="390" y="23"/>
                </a:moveTo>
                <a:lnTo>
                  <a:pt x="357" y="23"/>
                </a:lnTo>
                <a:lnTo>
                  <a:pt x="357" y="14"/>
                </a:lnTo>
                <a:lnTo>
                  <a:pt x="390" y="14"/>
                </a:lnTo>
                <a:lnTo>
                  <a:pt x="390" y="23"/>
                </a:lnTo>
                <a:close/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4" name="Freeform 14"/>
          <p:cNvSpPr>
            <a:spLocks noEditPoints="1"/>
          </p:cNvSpPr>
          <p:nvPr>
            <p:custDataLst>
              <p:tags r:id="rId17"/>
            </p:custDataLst>
          </p:nvPr>
        </p:nvSpPr>
        <p:spPr>
          <a:xfrm>
            <a:off x="8624888" y="3214688"/>
            <a:ext cx="269875" cy="168275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369" h="230">
                <a:moveTo>
                  <a:pt x="369" y="0"/>
                </a:moveTo>
                <a:lnTo>
                  <a:pt x="0" y="0"/>
                </a:lnTo>
                <a:lnTo>
                  <a:pt x="0" y="230"/>
                </a:lnTo>
                <a:lnTo>
                  <a:pt x="369" y="230"/>
                </a:lnTo>
                <a:lnTo>
                  <a:pt x="369" y="0"/>
                </a:lnTo>
                <a:close/>
                <a:moveTo>
                  <a:pt x="329" y="197"/>
                </a:moveTo>
                <a:lnTo>
                  <a:pt x="43" y="197"/>
                </a:lnTo>
                <a:lnTo>
                  <a:pt x="43" y="34"/>
                </a:lnTo>
                <a:lnTo>
                  <a:pt x="329" y="34"/>
                </a:lnTo>
                <a:lnTo>
                  <a:pt x="329" y="197"/>
                </a:lnTo>
                <a:close/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5" name="Freeform 15"/>
          <p:cNvSpPr>
            <a:spLocks noEditPoints="1"/>
          </p:cNvSpPr>
          <p:nvPr>
            <p:custDataLst>
              <p:tags r:id="rId18"/>
            </p:custDataLst>
          </p:nvPr>
        </p:nvSpPr>
        <p:spPr>
          <a:xfrm>
            <a:off x="9402763" y="3832225"/>
            <a:ext cx="203200" cy="22701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79" h="310">
                <a:moveTo>
                  <a:pt x="145" y="3"/>
                </a:moveTo>
                <a:lnTo>
                  <a:pt x="145" y="3"/>
                </a:lnTo>
                <a:lnTo>
                  <a:pt x="0" y="218"/>
                </a:lnTo>
                <a:lnTo>
                  <a:pt x="0" y="220"/>
                </a:lnTo>
                <a:lnTo>
                  <a:pt x="133" y="308"/>
                </a:lnTo>
                <a:lnTo>
                  <a:pt x="133" y="310"/>
                </a:lnTo>
                <a:lnTo>
                  <a:pt x="135" y="308"/>
                </a:lnTo>
                <a:lnTo>
                  <a:pt x="279" y="92"/>
                </a:lnTo>
                <a:lnTo>
                  <a:pt x="279" y="90"/>
                </a:lnTo>
                <a:lnTo>
                  <a:pt x="246" y="69"/>
                </a:lnTo>
                <a:lnTo>
                  <a:pt x="260" y="48"/>
                </a:lnTo>
                <a:lnTo>
                  <a:pt x="263" y="48"/>
                </a:lnTo>
                <a:lnTo>
                  <a:pt x="260" y="45"/>
                </a:lnTo>
                <a:lnTo>
                  <a:pt x="194" y="3"/>
                </a:lnTo>
                <a:lnTo>
                  <a:pt x="194" y="0"/>
                </a:lnTo>
                <a:lnTo>
                  <a:pt x="192" y="3"/>
                </a:lnTo>
                <a:lnTo>
                  <a:pt x="178" y="24"/>
                </a:lnTo>
                <a:lnTo>
                  <a:pt x="147" y="3"/>
                </a:lnTo>
                <a:lnTo>
                  <a:pt x="145" y="3"/>
                </a:lnTo>
                <a:close/>
                <a:moveTo>
                  <a:pt x="171" y="213"/>
                </a:moveTo>
                <a:lnTo>
                  <a:pt x="76" y="149"/>
                </a:lnTo>
                <a:lnTo>
                  <a:pt x="109" y="100"/>
                </a:lnTo>
                <a:lnTo>
                  <a:pt x="204" y="161"/>
                </a:lnTo>
                <a:lnTo>
                  <a:pt x="171" y="213"/>
                </a:lnTo>
                <a:close/>
                <a:moveTo>
                  <a:pt x="128" y="275"/>
                </a:moveTo>
                <a:lnTo>
                  <a:pt x="33" y="211"/>
                </a:lnTo>
                <a:lnTo>
                  <a:pt x="66" y="161"/>
                </a:lnTo>
                <a:lnTo>
                  <a:pt x="161" y="225"/>
                </a:lnTo>
                <a:lnTo>
                  <a:pt x="128" y="275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6" name="Freeform 16"/>
          <p:cNvSpPr>
            <a:spLocks noEditPoints="1"/>
          </p:cNvSpPr>
          <p:nvPr>
            <p:custDataLst>
              <p:tags r:id="rId19"/>
            </p:custDataLst>
          </p:nvPr>
        </p:nvSpPr>
        <p:spPr>
          <a:xfrm>
            <a:off x="7962900" y="3849688"/>
            <a:ext cx="103188" cy="217487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60" h="126">
                <a:moveTo>
                  <a:pt x="2" y="123"/>
                </a:moveTo>
                <a:cubicBezTo>
                  <a:pt x="5" y="112"/>
                  <a:pt x="16" y="108"/>
                  <a:pt x="30" y="108"/>
                </a:cubicBezTo>
                <a:cubicBezTo>
                  <a:pt x="44" y="108"/>
                  <a:pt x="56" y="112"/>
                  <a:pt x="59" y="123"/>
                </a:cubicBezTo>
                <a:cubicBezTo>
                  <a:pt x="60" y="126"/>
                  <a:pt x="60" y="126"/>
                  <a:pt x="60" y="122"/>
                </a:cubicBezTo>
                <a:cubicBezTo>
                  <a:pt x="60" y="103"/>
                  <a:pt x="60" y="47"/>
                  <a:pt x="60" y="27"/>
                </a:cubicBezTo>
                <a:cubicBezTo>
                  <a:pt x="60" y="24"/>
                  <a:pt x="60" y="17"/>
                  <a:pt x="59" y="14"/>
                </a:cubicBezTo>
                <a:cubicBezTo>
                  <a:pt x="55" y="3"/>
                  <a:pt x="44" y="0"/>
                  <a:pt x="30" y="0"/>
                </a:cubicBezTo>
                <a:cubicBezTo>
                  <a:pt x="17" y="0"/>
                  <a:pt x="5" y="3"/>
                  <a:pt x="2" y="14"/>
                </a:cubicBezTo>
                <a:cubicBezTo>
                  <a:pt x="0" y="17"/>
                  <a:pt x="1" y="24"/>
                  <a:pt x="1" y="27"/>
                </a:cubicBezTo>
                <a:cubicBezTo>
                  <a:pt x="1" y="47"/>
                  <a:pt x="1" y="103"/>
                  <a:pt x="1" y="122"/>
                </a:cubicBezTo>
                <a:cubicBezTo>
                  <a:pt x="1" y="126"/>
                  <a:pt x="0" y="126"/>
                  <a:pt x="2" y="123"/>
                </a:cubicBezTo>
                <a:moveTo>
                  <a:pt x="10" y="21"/>
                </a:moveTo>
                <a:cubicBezTo>
                  <a:pt x="15" y="19"/>
                  <a:pt x="22" y="17"/>
                  <a:pt x="30" y="17"/>
                </a:cubicBezTo>
                <a:cubicBezTo>
                  <a:pt x="39" y="17"/>
                  <a:pt x="46" y="19"/>
                  <a:pt x="51" y="21"/>
                </a:cubicBezTo>
                <a:cubicBezTo>
                  <a:pt x="52" y="21"/>
                  <a:pt x="52" y="23"/>
                  <a:pt x="52" y="23"/>
                </a:cubicBezTo>
                <a:cubicBezTo>
                  <a:pt x="51" y="24"/>
                  <a:pt x="51" y="24"/>
                  <a:pt x="50" y="24"/>
                </a:cubicBezTo>
                <a:cubicBezTo>
                  <a:pt x="50" y="24"/>
                  <a:pt x="50" y="24"/>
                  <a:pt x="49" y="24"/>
                </a:cubicBezTo>
                <a:cubicBezTo>
                  <a:pt x="48" y="24"/>
                  <a:pt x="47" y="23"/>
                  <a:pt x="45" y="23"/>
                </a:cubicBezTo>
                <a:cubicBezTo>
                  <a:pt x="41" y="21"/>
                  <a:pt x="36" y="21"/>
                  <a:pt x="30" y="21"/>
                </a:cubicBezTo>
                <a:cubicBezTo>
                  <a:pt x="24" y="21"/>
                  <a:pt x="19" y="21"/>
                  <a:pt x="15" y="23"/>
                </a:cubicBezTo>
                <a:cubicBezTo>
                  <a:pt x="14" y="23"/>
                  <a:pt x="13" y="24"/>
                  <a:pt x="11" y="24"/>
                </a:cubicBezTo>
                <a:cubicBezTo>
                  <a:pt x="11" y="25"/>
                  <a:pt x="10" y="24"/>
                  <a:pt x="9" y="23"/>
                </a:cubicBezTo>
                <a:cubicBezTo>
                  <a:pt x="9" y="23"/>
                  <a:pt x="9" y="21"/>
                  <a:pt x="10" y="21"/>
                </a:cubicBezTo>
                <a:moveTo>
                  <a:pt x="10" y="38"/>
                </a:moveTo>
                <a:cubicBezTo>
                  <a:pt x="15" y="36"/>
                  <a:pt x="22" y="34"/>
                  <a:pt x="30" y="34"/>
                </a:cubicBezTo>
                <a:cubicBezTo>
                  <a:pt x="39" y="34"/>
                  <a:pt x="46" y="36"/>
                  <a:pt x="51" y="38"/>
                </a:cubicBezTo>
                <a:cubicBezTo>
                  <a:pt x="52" y="38"/>
                  <a:pt x="52" y="39"/>
                  <a:pt x="52" y="40"/>
                </a:cubicBezTo>
                <a:cubicBezTo>
                  <a:pt x="51" y="41"/>
                  <a:pt x="51" y="41"/>
                  <a:pt x="50" y="41"/>
                </a:cubicBezTo>
                <a:cubicBezTo>
                  <a:pt x="50" y="41"/>
                  <a:pt x="50" y="41"/>
                  <a:pt x="49" y="41"/>
                </a:cubicBezTo>
                <a:cubicBezTo>
                  <a:pt x="48" y="41"/>
                  <a:pt x="47" y="40"/>
                  <a:pt x="45" y="40"/>
                </a:cubicBezTo>
                <a:cubicBezTo>
                  <a:pt x="41" y="38"/>
                  <a:pt x="36" y="38"/>
                  <a:pt x="30" y="38"/>
                </a:cubicBezTo>
                <a:cubicBezTo>
                  <a:pt x="24" y="38"/>
                  <a:pt x="19" y="38"/>
                  <a:pt x="15" y="40"/>
                </a:cubicBezTo>
                <a:cubicBezTo>
                  <a:pt x="14" y="40"/>
                  <a:pt x="13" y="41"/>
                  <a:pt x="11" y="41"/>
                </a:cubicBezTo>
                <a:cubicBezTo>
                  <a:pt x="11" y="42"/>
                  <a:pt x="10" y="41"/>
                  <a:pt x="9" y="40"/>
                </a:cubicBezTo>
                <a:cubicBezTo>
                  <a:pt x="9" y="39"/>
                  <a:pt x="9" y="38"/>
                  <a:pt x="10" y="38"/>
                </a:cubicBezTo>
                <a:moveTo>
                  <a:pt x="10" y="55"/>
                </a:moveTo>
                <a:cubicBezTo>
                  <a:pt x="15" y="52"/>
                  <a:pt x="22" y="51"/>
                  <a:pt x="30" y="51"/>
                </a:cubicBezTo>
                <a:cubicBezTo>
                  <a:pt x="39" y="51"/>
                  <a:pt x="46" y="52"/>
                  <a:pt x="51" y="55"/>
                </a:cubicBezTo>
                <a:cubicBezTo>
                  <a:pt x="52" y="55"/>
                  <a:pt x="52" y="56"/>
                  <a:pt x="52" y="57"/>
                </a:cubicBezTo>
                <a:cubicBezTo>
                  <a:pt x="51" y="58"/>
                  <a:pt x="51" y="58"/>
                  <a:pt x="50" y="58"/>
                </a:cubicBezTo>
                <a:cubicBezTo>
                  <a:pt x="50" y="58"/>
                  <a:pt x="50" y="58"/>
                  <a:pt x="49" y="58"/>
                </a:cubicBezTo>
                <a:cubicBezTo>
                  <a:pt x="48" y="57"/>
                  <a:pt x="47" y="57"/>
                  <a:pt x="45" y="57"/>
                </a:cubicBezTo>
                <a:cubicBezTo>
                  <a:pt x="41" y="55"/>
                  <a:pt x="36" y="55"/>
                  <a:pt x="30" y="55"/>
                </a:cubicBezTo>
                <a:cubicBezTo>
                  <a:pt x="24" y="55"/>
                  <a:pt x="19" y="55"/>
                  <a:pt x="15" y="57"/>
                </a:cubicBezTo>
                <a:cubicBezTo>
                  <a:pt x="14" y="57"/>
                  <a:pt x="13" y="57"/>
                  <a:pt x="11" y="58"/>
                </a:cubicBezTo>
                <a:cubicBezTo>
                  <a:pt x="11" y="59"/>
                  <a:pt x="10" y="58"/>
                  <a:pt x="9" y="57"/>
                </a:cubicBezTo>
                <a:cubicBezTo>
                  <a:pt x="9" y="56"/>
                  <a:pt x="9" y="55"/>
                  <a:pt x="10" y="55"/>
                </a:cubicBezTo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7" name="Freeform 17"/>
          <p:cNvSpPr>
            <a:spLocks noEditPoints="1"/>
          </p:cNvSpPr>
          <p:nvPr>
            <p:custDataLst>
              <p:tags r:id="rId20"/>
            </p:custDataLst>
          </p:nvPr>
        </p:nvSpPr>
        <p:spPr>
          <a:xfrm>
            <a:off x="8075613" y="3849688"/>
            <a:ext cx="103187" cy="217487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60" h="126">
                <a:moveTo>
                  <a:pt x="59" y="123"/>
                </a:moveTo>
                <a:cubicBezTo>
                  <a:pt x="60" y="126"/>
                  <a:pt x="60" y="126"/>
                  <a:pt x="60" y="122"/>
                </a:cubicBezTo>
                <a:cubicBezTo>
                  <a:pt x="60" y="103"/>
                  <a:pt x="60" y="47"/>
                  <a:pt x="60" y="27"/>
                </a:cubicBezTo>
                <a:cubicBezTo>
                  <a:pt x="60" y="24"/>
                  <a:pt x="60" y="17"/>
                  <a:pt x="59" y="14"/>
                </a:cubicBezTo>
                <a:cubicBezTo>
                  <a:pt x="55" y="3"/>
                  <a:pt x="44" y="0"/>
                  <a:pt x="30" y="0"/>
                </a:cubicBezTo>
                <a:cubicBezTo>
                  <a:pt x="17" y="0"/>
                  <a:pt x="5" y="3"/>
                  <a:pt x="2" y="14"/>
                </a:cubicBezTo>
                <a:cubicBezTo>
                  <a:pt x="1" y="17"/>
                  <a:pt x="1" y="24"/>
                  <a:pt x="1" y="27"/>
                </a:cubicBezTo>
                <a:cubicBezTo>
                  <a:pt x="1" y="47"/>
                  <a:pt x="1" y="103"/>
                  <a:pt x="1" y="122"/>
                </a:cubicBezTo>
                <a:cubicBezTo>
                  <a:pt x="1" y="126"/>
                  <a:pt x="0" y="126"/>
                  <a:pt x="2" y="123"/>
                </a:cubicBezTo>
                <a:cubicBezTo>
                  <a:pt x="5" y="112"/>
                  <a:pt x="17" y="108"/>
                  <a:pt x="30" y="108"/>
                </a:cubicBezTo>
                <a:cubicBezTo>
                  <a:pt x="44" y="108"/>
                  <a:pt x="56" y="112"/>
                  <a:pt x="59" y="123"/>
                </a:cubicBezTo>
                <a:moveTo>
                  <a:pt x="52" y="57"/>
                </a:moveTo>
                <a:cubicBezTo>
                  <a:pt x="51" y="58"/>
                  <a:pt x="51" y="58"/>
                  <a:pt x="50" y="58"/>
                </a:cubicBezTo>
                <a:cubicBezTo>
                  <a:pt x="50" y="58"/>
                  <a:pt x="50" y="58"/>
                  <a:pt x="49" y="58"/>
                </a:cubicBezTo>
                <a:cubicBezTo>
                  <a:pt x="48" y="57"/>
                  <a:pt x="47" y="57"/>
                  <a:pt x="45" y="57"/>
                </a:cubicBezTo>
                <a:cubicBezTo>
                  <a:pt x="41" y="55"/>
                  <a:pt x="36" y="55"/>
                  <a:pt x="30" y="55"/>
                </a:cubicBezTo>
                <a:cubicBezTo>
                  <a:pt x="24" y="55"/>
                  <a:pt x="19" y="55"/>
                  <a:pt x="15" y="57"/>
                </a:cubicBezTo>
                <a:cubicBezTo>
                  <a:pt x="14" y="57"/>
                  <a:pt x="13" y="57"/>
                  <a:pt x="11" y="58"/>
                </a:cubicBezTo>
                <a:cubicBezTo>
                  <a:pt x="11" y="59"/>
                  <a:pt x="10" y="58"/>
                  <a:pt x="9" y="57"/>
                </a:cubicBezTo>
                <a:cubicBezTo>
                  <a:pt x="9" y="56"/>
                  <a:pt x="9" y="55"/>
                  <a:pt x="10" y="55"/>
                </a:cubicBezTo>
                <a:cubicBezTo>
                  <a:pt x="15" y="52"/>
                  <a:pt x="22" y="51"/>
                  <a:pt x="30" y="51"/>
                </a:cubicBezTo>
                <a:cubicBezTo>
                  <a:pt x="39" y="51"/>
                  <a:pt x="46" y="52"/>
                  <a:pt x="51" y="55"/>
                </a:cubicBezTo>
                <a:cubicBezTo>
                  <a:pt x="52" y="55"/>
                  <a:pt x="52" y="56"/>
                  <a:pt x="52" y="57"/>
                </a:cubicBezTo>
                <a:moveTo>
                  <a:pt x="52" y="40"/>
                </a:moveTo>
                <a:cubicBezTo>
                  <a:pt x="51" y="41"/>
                  <a:pt x="51" y="41"/>
                  <a:pt x="50" y="41"/>
                </a:cubicBezTo>
                <a:cubicBezTo>
                  <a:pt x="50" y="41"/>
                  <a:pt x="50" y="41"/>
                  <a:pt x="49" y="41"/>
                </a:cubicBezTo>
                <a:cubicBezTo>
                  <a:pt x="48" y="41"/>
                  <a:pt x="47" y="40"/>
                  <a:pt x="45" y="40"/>
                </a:cubicBezTo>
                <a:cubicBezTo>
                  <a:pt x="41" y="38"/>
                  <a:pt x="36" y="38"/>
                  <a:pt x="30" y="38"/>
                </a:cubicBezTo>
                <a:cubicBezTo>
                  <a:pt x="24" y="38"/>
                  <a:pt x="19" y="38"/>
                  <a:pt x="15" y="40"/>
                </a:cubicBezTo>
                <a:cubicBezTo>
                  <a:pt x="14" y="40"/>
                  <a:pt x="13" y="41"/>
                  <a:pt x="11" y="41"/>
                </a:cubicBezTo>
                <a:cubicBezTo>
                  <a:pt x="11" y="42"/>
                  <a:pt x="10" y="41"/>
                  <a:pt x="9" y="40"/>
                </a:cubicBezTo>
                <a:cubicBezTo>
                  <a:pt x="9" y="39"/>
                  <a:pt x="9" y="38"/>
                  <a:pt x="10" y="38"/>
                </a:cubicBezTo>
                <a:cubicBezTo>
                  <a:pt x="15" y="36"/>
                  <a:pt x="22" y="34"/>
                  <a:pt x="30" y="34"/>
                </a:cubicBezTo>
                <a:cubicBezTo>
                  <a:pt x="39" y="34"/>
                  <a:pt x="46" y="36"/>
                  <a:pt x="51" y="38"/>
                </a:cubicBezTo>
                <a:cubicBezTo>
                  <a:pt x="52" y="38"/>
                  <a:pt x="52" y="39"/>
                  <a:pt x="52" y="40"/>
                </a:cubicBezTo>
                <a:moveTo>
                  <a:pt x="52" y="23"/>
                </a:moveTo>
                <a:cubicBezTo>
                  <a:pt x="51" y="24"/>
                  <a:pt x="51" y="24"/>
                  <a:pt x="50" y="24"/>
                </a:cubicBezTo>
                <a:cubicBezTo>
                  <a:pt x="50" y="24"/>
                  <a:pt x="50" y="24"/>
                  <a:pt x="49" y="24"/>
                </a:cubicBezTo>
                <a:cubicBezTo>
                  <a:pt x="48" y="24"/>
                  <a:pt x="47" y="23"/>
                  <a:pt x="45" y="23"/>
                </a:cubicBezTo>
                <a:cubicBezTo>
                  <a:pt x="41" y="21"/>
                  <a:pt x="36" y="21"/>
                  <a:pt x="30" y="21"/>
                </a:cubicBezTo>
                <a:cubicBezTo>
                  <a:pt x="24" y="21"/>
                  <a:pt x="19" y="21"/>
                  <a:pt x="15" y="23"/>
                </a:cubicBezTo>
                <a:cubicBezTo>
                  <a:pt x="14" y="23"/>
                  <a:pt x="13" y="24"/>
                  <a:pt x="11" y="24"/>
                </a:cubicBezTo>
                <a:cubicBezTo>
                  <a:pt x="11" y="25"/>
                  <a:pt x="10" y="24"/>
                  <a:pt x="9" y="23"/>
                </a:cubicBezTo>
                <a:cubicBezTo>
                  <a:pt x="9" y="23"/>
                  <a:pt x="9" y="21"/>
                  <a:pt x="10" y="21"/>
                </a:cubicBezTo>
                <a:cubicBezTo>
                  <a:pt x="15" y="19"/>
                  <a:pt x="22" y="17"/>
                  <a:pt x="30" y="17"/>
                </a:cubicBezTo>
                <a:cubicBezTo>
                  <a:pt x="39" y="17"/>
                  <a:pt x="46" y="19"/>
                  <a:pt x="51" y="21"/>
                </a:cubicBezTo>
                <a:cubicBezTo>
                  <a:pt x="52" y="21"/>
                  <a:pt x="52" y="23"/>
                  <a:pt x="52" y="23"/>
                </a:cubicBezTo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8" name="Freeform 18"/>
          <p:cNvSpPr/>
          <p:nvPr>
            <p:custDataLst>
              <p:tags r:id="rId21"/>
            </p:custDataLst>
          </p:nvPr>
        </p:nvSpPr>
        <p:spPr>
          <a:xfrm>
            <a:off x="8823325" y="2857500"/>
            <a:ext cx="160338" cy="9366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93" h="55">
                <a:moveTo>
                  <a:pt x="26" y="30"/>
                </a:moveTo>
                <a:cubicBezTo>
                  <a:pt x="37" y="20"/>
                  <a:pt x="53" y="18"/>
                  <a:pt x="66" y="26"/>
                </a:cubicBezTo>
                <a:cubicBezTo>
                  <a:pt x="61" y="30"/>
                  <a:pt x="57" y="35"/>
                  <a:pt x="57" y="35"/>
                </a:cubicBezTo>
                <a:cubicBezTo>
                  <a:pt x="53" y="39"/>
                  <a:pt x="57" y="41"/>
                  <a:pt x="59" y="41"/>
                </a:cubicBezTo>
                <a:cubicBezTo>
                  <a:pt x="81" y="41"/>
                  <a:pt x="81" y="41"/>
                  <a:pt x="81" y="41"/>
                </a:cubicBezTo>
                <a:cubicBezTo>
                  <a:pt x="83" y="41"/>
                  <a:pt x="84" y="41"/>
                  <a:pt x="84" y="41"/>
                </a:cubicBezTo>
                <a:cubicBezTo>
                  <a:pt x="86" y="41"/>
                  <a:pt x="86" y="41"/>
                  <a:pt x="86" y="41"/>
                </a:cubicBezTo>
                <a:cubicBezTo>
                  <a:pt x="90" y="41"/>
                  <a:pt x="90" y="41"/>
                  <a:pt x="90" y="41"/>
                </a:cubicBezTo>
                <a:cubicBezTo>
                  <a:pt x="91" y="41"/>
                  <a:pt x="92" y="40"/>
                  <a:pt x="92" y="39"/>
                </a:cubicBezTo>
                <a:cubicBezTo>
                  <a:pt x="92" y="8"/>
                  <a:pt x="92" y="8"/>
                  <a:pt x="92" y="8"/>
                </a:cubicBezTo>
                <a:cubicBezTo>
                  <a:pt x="93" y="5"/>
                  <a:pt x="89" y="2"/>
                  <a:pt x="86" y="5"/>
                </a:cubicBezTo>
                <a:cubicBezTo>
                  <a:pt x="86" y="5"/>
                  <a:pt x="81" y="11"/>
                  <a:pt x="77" y="14"/>
                </a:cubicBezTo>
                <a:cubicBezTo>
                  <a:pt x="58" y="0"/>
                  <a:pt x="32" y="2"/>
                  <a:pt x="15" y="19"/>
                </a:cubicBezTo>
                <a:cubicBezTo>
                  <a:pt x="5" y="29"/>
                  <a:pt x="0" y="42"/>
                  <a:pt x="1" y="55"/>
                </a:cubicBezTo>
                <a:cubicBezTo>
                  <a:pt x="17" y="55"/>
                  <a:pt x="17" y="55"/>
                  <a:pt x="17" y="55"/>
                </a:cubicBezTo>
                <a:cubicBezTo>
                  <a:pt x="16" y="46"/>
                  <a:pt x="19" y="37"/>
                  <a:pt x="26" y="30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19" name="Freeform 19"/>
          <p:cNvSpPr/>
          <p:nvPr>
            <p:custDataLst>
              <p:tags r:id="rId22"/>
            </p:custDataLst>
          </p:nvPr>
        </p:nvSpPr>
        <p:spPr>
          <a:xfrm>
            <a:off x="8829675" y="2943225"/>
            <a:ext cx="158750" cy="92075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</a:cxnLst>
            <a:pathLst>
              <a:path w="92" h="54">
                <a:moveTo>
                  <a:pt x="76" y="0"/>
                </a:moveTo>
                <a:cubicBezTo>
                  <a:pt x="76" y="9"/>
                  <a:pt x="73" y="18"/>
                  <a:pt x="66" y="24"/>
                </a:cubicBezTo>
                <a:cubicBezTo>
                  <a:pt x="56" y="35"/>
                  <a:pt x="39" y="37"/>
                  <a:pt x="27" y="29"/>
                </a:cubicBezTo>
                <a:cubicBezTo>
                  <a:pt x="31" y="25"/>
                  <a:pt x="36" y="20"/>
                  <a:pt x="36" y="20"/>
                </a:cubicBezTo>
                <a:cubicBezTo>
                  <a:pt x="39" y="16"/>
                  <a:pt x="36" y="14"/>
                  <a:pt x="34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0" y="14"/>
                  <a:pt x="9" y="14"/>
                  <a:pt x="9" y="14"/>
                </a:cubicBezTo>
                <a:cubicBezTo>
                  <a:pt x="7" y="14"/>
                  <a:pt x="7" y="14"/>
                  <a:pt x="7" y="14"/>
                </a:cubicBezTo>
                <a:cubicBezTo>
                  <a:pt x="2" y="14"/>
                  <a:pt x="2" y="14"/>
                  <a:pt x="2" y="14"/>
                </a:cubicBezTo>
                <a:cubicBezTo>
                  <a:pt x="1" y="14"/>
                  <a:pt x="0" y="15"/>
                  <a:pt x="0" y="16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50"/>
                  <a:pt x="3" y="53"/>
                  <a:pt x="6" y="49"/>
                </a:cubicBezTo>
                <a:cubicBezTo>
                  <a:pt x="6" y="49"/>
                  <a:pt x="12" y="44"/>
                  <a:pt x="15" y="41"/>
                </a:cubicBezTo>
                <a:cubicBezTo>
                  <a:pt x="34" y="54"/>
                  <a:pt x="61" y="53"/>
                  <a:pt x="78" y="36"/>
                </a:cubicBezTo>
                <a:cubicBezTo>
                  <a:pt x="88" y="26"/>
                  <a:pt x="92" y="13"/>
                  <a:pt x="92" y="0"/>
                </a:cubicBezTo>
                <a:cubicBezTo>
                  <a:pt x="76" y="0"/>
                  <a:pt x="76" y="0"/>
                  <a:pt x="76" y="0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20" name="Freeform 20"/>
          <p:cNvSpPr>
            <a:spLocks noEditPoints="1"/>
          </p:cNvSpPr>
          <p:nvPr>
            <p:custDataLst>
              <p:tags r:id="rId23"/>
            </p:custDataLst>
          </p:nvPr>
        </p:nvSpPr>
        <p:spPr>
          <a:xfrm>
            <a:off x="9513888" y="3263900"/>
            <a:ext cx="317500" cy="280988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84" h="163">
                <a:moveTo>
                  <a:pt x="163" y="0"/>
                </a:move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10"/>
                  <a:pt x="10" y="119"/>
                  <a:pt x="22" y="119"/>
                </a:cubicBezTo>
                <a:cubicBezTo>
                  <a:pt x="33" y="119"/>
                  <a:pt x="33" y="119"/>
                  <a:pt x="33" y="119"/>
                </a:cubicBezTo>
                <a:cubicBezTo>
                  <a:pt x="33" y="157"/>
                  <a:pt x="33" y="157"/>
                  <a:pt x="33" y="157"/>
                </a:cubicBezTo>
                <a:cubicBezTo>
                  <a:pt x="33" y="159"/>
                  <a:pt x="33" y="160"/>
                  <a:pt x="34" y="161"/>
                </a:cubicBezTo>
                <a:cubicBezTo>
                  <a:pt x="36" y="163"/>
                  <a:pt x="40" y="163"/>
                  <a:pt x="42" y="161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163" y="119"/>
                  <a:pt x="163" y="119"/>
                  <a:pt x="163" y="119"/>
                </a:cubicBezTo>
                <a:cubicBezTo>
                  <a:pt x="175" y="119"/>
                  <a:pt x="184" y="110"/>
                  <a:pt x="184" y="98"/>
                </a:cubicBezTo>
                <a:cubicBezTo>
                  <a:pt x="184" y="22"/>
                  <a:pt x="184" y="22"/>
                  <a:pt x="184" y="22"/>
                </a:cubicBezTo>
                <a:cubicBezTo>
                  <a:pt x="184" y="10"/>
                  <a:pt x="175" y="0"/>
                  <a:pt x="163" y="0"/>
                </a:cubicBezTo>
                <a:moveTo>
                  <a:pt x="38" y="33"/>
                </a:moveTo>
                <a:cubicBezTo>
                  <a:pt x="125" y="33"/>
                  <a:pt x="125" y="33"/>
                  <a:pt x="125" y="33"/>
                </a:cubicBezTo>
                <a:cubicBezTo>
                  <a:pt x="128" y="33"/>
                  <a:pt x="130" y="35"/>
                  <a:pt x="130" y="38"/>
                </a:cubicBezTo>
                <a:cubicBezTo>
                  <a:pt x="130" y="41"/>
                  <a:pt x="128" y="43"/>
                  <a:pt x="125" y="43"/>
                </a:cubicBezTo>
                <a:cubicBezTo>
                  <a:pt x="38" y="43"/>
                  <a:pt x="38" y="43"/>
                  <a:pt x="38" y="43"/>
                </a:cubicBezTo>
                <a:cubicBezTo>
                  <a:pt x="35" y="43"/>
                  <a:pt x="33" y="41"/>
                  <a:pt x="33" y="38"/>
                </a:cubicBezTo>
                <a:cubicBezTo>
                  <a:pt x="33" y="35"/>
                  <a:pt x="35" y="33"/>
                  <a:pt x="38" y="33"/>
                </a:cubicBezTo>
                <a:moveTo>
                  <a:pt x="81" y="87"/>
                </a:moveTo>
                <a:cubicBezTo>
                  <a:pt x="38" y="87"/>
                  <a:pt x="38" y="87"/>
                  <a:pt x="38" y="87"/>
                </a:cubicBezTo>
                <a:cubicBezTo>
                  <a:pt x="35" y="87"/>
                  <a:pt x="33" y="84"/>
                  <a:pt x="33" y="81"/>
                </a:cubicBezTo>
                <a:cubicBezTo>
                  <a:pt x="33" y="78"/>
                  <a:pt x="35" y="76"/>
                  <a:pt x="38" y="76"/>
                </a:cubicBezTo>
                <a:cubicBezTo>
                  <a:pt x="81" y="76"/>
                  <a:pt x="81" y="76"/>
                  <a:pt x="81" y="76"/>
                </a:cubicBezTo>
                <a:cubicBezTo>
                  <a:pt x="84" y="76"/>
                  <a:pt x="87" y="78"/>
                  <a:pt x="87" y="81"/>
                </a:cubicBezTo>
                <a:cubicBezTo>
                  <a:pt x="87" y="84"/>
                  <a:pt x="84" y="87"/>
                  <a:pt x="81" y="87"/>
                </a:cubicBezTo>
                <a:moveTo>
                  <a:pt x="146" y="65"/>
                </a:moveTo>
                <a:cubicBezTo>
                  <a:pt x="38" y="65"/>
                  <a:pt x="38" y="65"/>
                  <a:pt x="38" y="65"/>
                </a:cubicBezTo>
                <a:cubicBezTo>
                  <a:pt x="35" y="65"/>
                  <a:pt x="33" y="63"/>
                  <a:pt x="33" y="60"/>
                </a:cubicBezTo>
                <a:cubicBezTo>
                  <a:pt x="33" y="57"/>
                  <a:pt x="35" y="54"/>
                  <a:pt x="38" y="54"/>
                </a:cubicBezTo>
                <a:cubicBezTo>
                  <a:pt x="146" y="54"/>
                  <a:pt x="146" y="54"/>
                  <a:pt x="146" y="54"/>
                </a:cubicBezTo>
                <a:cubicBezTo>
                  <a:pt x="149" y="54"/>
                  <a:pt x="152" y="57"/>
                  <a:pt x="152" y="60"/>
                </a:cubicBezTo>
                <a:cubicBezTo>
                  <a:pt x="152" y="63"/>
                  <a:pt x="149" y="65"/>
                  <a:pt x="146" y="65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21" name="Oval 21"/>
          <p:cNvSpPr/>
          <p:nvPr>
            <p:custDataLst>
              <p:tags r:id="rId24"/>
            </p:custDataLst>
          </p:nvPr>
        </p:nvSpPr>
        <p:spPr>
          <a:xfrm>
            <a:off x="7459663" y="2708275"/>
            <a:ext cx="600075" cy="600075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22" name="Freeform 22"/>
          <p:cNvSpPr/>
          <p:nvPr>
            <p:custDataLst>
              <p:tags r:id="rId25"/>
            </p:custDataLst>
          </p:nvPr>
        </p:nvSpPr>
        <p:spPr>
          <a:xfrm>
            <a:off x="7581900" y="2857500"/>
            <a:ext cx="358775" cy="3492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08" h="203">
                <a:moveTo>
                  <a:pt x="208" y="76"/>
                </a:moveTo>
                <a:cubicBezTo>
                  <a:pt x="207" y="7"/>
                  <a:pt x="121" y="0"/>
                  <a:pt x="106" y="65"/>
                </a:cubicBezTo>
                <a:cubicBezTo>
                  <a:pt x="104" y="75"/>
                  <a:pt x="104" y="75"/>
                  <a:pt x="104" y="75"/>
                </a:cubicBezTo>
                <a:cubicBezTo>
                  <a:pt x="102" y="65"/>
                  <a:pt x="102" y="65"/>
                  <a:pt x="102" y="65"/>
                </a:cubicBezTo>
                <a:cubicBezTo>
                  <a:pt x="85" y="0"/>
                  <a:pt x="0" y="10"/>
                  <a:pt x="0" y="79"/>
                </a:cubicBezTo>
                <a:cubicBezTo>
                  <a:pt x="1" y="134"/>
                  <a:pt x="70" y="171"/>
                  <a:pt x="106" y="203"/>
                </a:cubicBezTo>
                <a:cubicBezTo>
                  <a:pt x="106" y="203"/>
                  <a:pt x="106" y="203"/>
                  <a:pt x="106" y="203"/>
                </a:cubicBezTo>
                <a:cubicBezTo>
                  <a:pt x="106" y="203"/>
                  <a:pt x="106" y="203"/>
                  <a:pt x="106" y="203"/>
                </a:cubicBezTo>
                <a:cubicBezTo>
                  <a:pt x="106" y="203"/>
                  <a:pt x="106" y="203"/>
                  <a:pt x="106" y="203"/>
                </a:cubicBezTo>
                <a:cubicBezTo>
                  <a:pt x="106" y="203"/>
                  <a:pt x="106" y="203"/>
                  <a:pt x="106" y="203"/>
                </a:cubicBezTo>
                <a:cubicBezTo>
                  <a:pt x="140" y="170"/>
                  <a:pt x="208" y="131"/>
                  <a:pt x="208" y="76"/>
                </a:cubicBez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23" name="Oval 23"/>
          <p:cNvSpPr/>
          <p:nvPr>
            <p:custDataLst>
              <p:tags r:id="rId26"/>
            </p:custDataLst>
          </p:nvPr>
        </p:nvSpPr>
        <p:spPr>
          <a:xfrm>
            <a:off x="7812088" y="2097088"/>
            <a:ext cx="606425" cy="606425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24" name="Freeform 24"/>
          <p:cNvSpPr/>
          <p:nvPr>
            <p:custDataLst>
              <p:tags r:id="rId27"/>
            </p:custDataLst>
          </p:nvPr>
        </p:nvSpPr>
        <p:spPr>
          <a:xfrm>
            <a:off x="8175625" y="2278063"/>
            <a:ext cx="131763" cy="2444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76" h="142">
                <a:moveTo>
                  <a:pt x="76" y="128"/>
                </a:moveTo>
                <a:cubicBezTo>
                  <a:pt x="76" y="133"/>
                  <a:pt x="74" y="138"/>
                  <a:pt x="72" y="142"/>
                </a:cubicBezTo>
                <a:cubicBezTo>
                  <a:pt x="0" y="62"/>
                  <a:pt x="0" y="62"/>
                  <a:pt x="0" y="62"/>
                </a:cubicBezTo>
                <a:cubicBezTo>
                  <a:pt x="71" y="0"/>
                  <a:pt x="71" y="0"/>
                  <a:pt x="71" y="0"/>
                </a:cubicBezTo>
                <a:cubicBezTo>
                  <a:pt x="74" y="4"/>
                  <a:pt x="76" y="9"/>
                  <a:pt x="76" y="15"/>
                </a:cubicBezTo>
                <a:lnTo>
                  <a:pt x="76" y="128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25" name="Freeform 25"/>
          <p:cNvSpPr/>
          <p:nvPr>
            <p:custDataLst>
              <p:tags r:id="rId28"/>
            </p:custDataLst>
          </p:nvPr>
        </p:nvSpPr>
        <p:spPr>
          <a:xfrm>
            <a:off x="7940675" y="2251075"/>
            <a:ext cx="347663" cy="15716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</a:cxnLst>
            <a:pathLst>
              <a:path w="202" h="91">
                <a:moveTo>
                  <a:pt x="101" y="91"/>
                </a:moveTo>
                <a:cubicBezTo>
                  <a:pt x="202" y="3"/>
                  <a:pt x="202" y="3"/>
                  <a:pt x="202" y="3"/>
                </a:cubicBezTo>
                <a:cubicBezTo>
                  <a:pt x="197" y="1"/>
                  <a:pt x="193" y="0"/>
                  <a:pt x="188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9" y="0"/>
                  <a:pt x="4" y="1"/>
                  <a:pt x="0" y="3"/>
                </a:cubicBezTo>
                <a:lnTo>
                  <a:pt x="101" y="91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26" name="Freeform 26"/>
          <p:cNvSpPr/>
          <p:nvPr>
            <p:custDataLst>
              <p:tags r:id="rId29"/>
            </p:custDataLst>
          </p:nvPr>
        </p:nvSpPr>
        <p:spPr>
          <a:xfrm>
            <a:off x="7939088" y="2400300"/>
            <a:ext cx="352425" cy="149225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204" h="87">
                <a:moveTo>
                  <a:pt x="130" y="0"/>
                </a:moveTo>
                <a:cubicBezTo>
                  <a:pt x="107" y="20"/>
                  <a:pt x="107" y="20"/>
                  <a:pt x="107" y="20"/>
                </a:cubicBezTo>
                <a:cubicBezTo>
                  <a:pt x="105" y="22"/>
                  <a:pt x="104" y="22"/>
                  <a:pt x="102" y="22"/>
                </a:cubicBezTo>
                <a:cubicBezTo>
                  <a:pt x="100" y="22"/>
                  <a:pt x="99" y="22"/>
                  <a:pt x="97" y="20"/>
                </a:cubicBezTo>
                <a:cubicBezTo>
                  <a:pt x="74" y="0"/>
                  <a:pt x="74" y="0"/>
                  <a:pt x="74" y="0"/>
                </a:cubicBezTo>
                <a:cubicBezTo>
                  <a:pt x="0" y="83"/>
                  <a:pt x="0" y="83"/>
                  <a:pt x="0" y="83"/>
                </a:cubicBezTo>
                <a:cubicBezTo>
                  <a:pt x="4" y="86"/>
                  <a:pt x="10" y="87"/>
                  <a:pt x="15" y="87"/>
                </a:cubicBezTo>
                <a:cubicBezTo>
                  <a:pt x="189" y="87"/>
                  <a:pt x="189" y="87"/>
                  <a:pt x="189" y="87"/>
                </a:cubicBezTo>
                <a:cubicBezTo>
                  <a:pt x="194" y="87"/>
                  <a:pt x="200" y="86"/>
                  <a:pt x="204" y="83"/>
                </a:cubicBezTo>
                <a:lnTo>
                  <a:pt x="13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27" name="Freeform 27"/>
          <p:cNvSpPr/>
          <p:nvPr>
            <p:custDataLst>
              <p:tags r:id="rId30"/>
            </p:custDataLst>
          </p:nvPr>
        </p:nvSpPr>
        <p:spPr>
          <a:xfrm>
            <a:off x="7915275" y="2274888"/>
            <a:ext cx="131763" cy="249237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77" h="145">
                <a:moveTo>
                  <a:pt x="5" y="0"/>
                </a:moveTo>
                <a:cubicBezTo>
                  <a:pt x="2" y="5"/>
                  <a:pt x="0" y="10"/>
                  <a:pt x="0" y="16"/>
                </a:cubicBezTo>
                <a:cubicBezTo>
                  <a:pt x="0" y="131"/>
                  <a:pt x="0" y="131"/>
                  <a:pt x="0" y="131"/>
                </a:cubicBezTo>
                <a:cubicBezTo>
                  <a:pt x="0" y="136"/>
                  <a:pt x="2" y="141"/>
                  <a:pt x="4" y="145"/>
                </a:cubicBezTo>
                <a:cubicBezTo>
                  <a:pt x="77" y="63"/>
                  <a:pt x="77" y="63"/>
                  <a:pt x="77" y="63"/>
                </a:cubicBezTo>
                <a:lnTo>
                  <a:pt x="5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28" name="Oval 28"/>
          <p:cNvSpPr/>
          <p:nvPr>
            <p:custDataLst>
              <p:tags r:id="rId31"/>
            </p:custDataLst>
          </p:nvPr>
        </p:nvSpPr>
        <p:spPr>
          <a:xfrm>
            <a:off x="8062913" y="3316288"/>
            <a:ext cx="495300" cy="493712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29" name="Freeform 29"/>
          <p:cNvSpPr>
            <a:spLocks noEditPoints="1"/>
          </p:cNvSpPr>
          <p:nvPr>
            <p:custDataLst>
              <p:tags r:id="rId32"/>
            </p:custDataLst>
          </p:nvPr>
        </p:nvSpPr>
        <p:spPr>
          <a:xfrm>
            <a:off x="8212138" y="3394075"/>
            <a:ext cx="198437" cy="350838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15" h="203">
                <a:moveTo>
                  <a:pt x="100" y="0"/>
                </a:move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7"/>
                  <a:pt x="0" y="15"/>
                </a:cubicBezTo>
                <a:cubicBezTo>
                  <a:pt x="0" y="189"/>
                  <a:pt x="0" y="189"/>
                  <a:pt x="0" y="189"/>
                </a:cubicBezTo>
                <a:cubicBezTo>
                  <a:pt x="0" y="197"/>
                  <a:pt x="6" y="203"/>
                  <a:pt x="14" y="203"/>
                </a:cubicBezTo>
                <a:cubicBezTo>
                  <a:pt x="100" y="203"/>
                  <a:pt x="100" y="203"/>
                  <a:pt x="100" y="203"/>
                </a:cubicBezTo>
                <a:cubicBezTo>
                  <a:pt x="108" y="203"/>
                  <a:pt x="115" y="197"/>
                  <a:pt x="115" y="189"/>
                </a:cubicBezTo>
                <a:cubicBezTo>
                  <a:pt x="115" y="15"/>
                  <a:pt x="115" y="15"/>
                  <a:pt x="115" y="15"/>
                </a:cubicBezTo>
                <a:cubicBezTo>
                  <a:pt x="115" y="7"/>
                  <a:pt x="108" y="0"/>
                  <a:pt x="100" y="0"/>
                </a:cubicBezTo>
                <a:moveTo>
                  <a:pt x="90" y="10"/>
                </a:moveTo>
                <a:cubicBezTo>
                  <a:pt x="92" y="10"/>
                  <a:pt x="94" y="11"/>
                  <a:pt x="94" y="14"/>
                </a:cubicBezTo>
                <a:cubicBezTo>
                  <a:pt x="94" y="16"/>
                  <a:pt x="92" y="17"/>
                  <a:pt x="90" y="17"/>
                </a:cubicBezTo>
                <a:cubicBezTo>
                  <a:pt x="88" y="17"/>
                  <a:pt x="86" y="16"/>
                  <a:pt x="86" y="14"/>
                </a:cubicBezTo>
                <a:cubicBezTo>
                  <a:pt x="86" y="11"/>
                  <a:pt x="88" y="10"/>
                  <a:pt x="90" y="10"/>
                </a:cubicBezTo>
                <a:moveTo>
                  <a:pt x="37" y="11"/>
                </a:moveTo>
                <a:cubicBezTo>
                  <a:pt x="77" y="11"/>
                  <a:pt x="77" y="11"/>
                  <a:pt x="77" y="11"/>
                </a:cubicBezTo>
                <a:cubicBezTo>
                  <a:pt x="77" y="16"/>
                  <a:pt x="77" y="16"/>
                  <a:pt x="77" y="16"/>
                </a:cubicBezTo>
                <a:cubicBezTo>
                  <a:pt x="37" y="16"/>
                  <a:pt x="37" y="16"/>
                  <a:pt x="37" y="16"/>
                </a:cubicBezTo>
                <a:lnTo>
                  <a:pt x="37" y="11"/>
                </a:lnTo>
                <a:close/>
                <a:moveTo>
                  <a:pt x="57" y="194"/>
                </a:moveTo>
                <a:cubicBezTo>
                  <a:pt x="52" y="194"/>
                  <a:pt x="47" y="190"/>
                  <a:pt x="47" y="184"/>
                </a:cubicBezTo>
                <a:cubicBezTo>
                  <a:pt x="47" y="179"/>
                  <a:pt x="52" y="175"/>
                  <a:pt x="57" y="175"/>
                </a:cubicBezTo>
                <a:cubicBezTo>
                  <a:pt x="63" y="175"/>
                  <a:pt x="67" y="179"/>
                  <a:pt x="67" y="184"/>
                </a:cubicBezTo>
                <a:cubicBezTo>
                  <a:pt x="67" y="190"/>
                  <a:pt x="63" y="194"/>
                  <a:pt x="57" y="194"/>
                </a:cubicBezTo>
                <a:moveTo>
                  <a:pt x="103" y="165"/>
                </a:moveTo>
                <a:cubicBezTo>
                  <a:pt x="11" y="165"/>
                  <a:pt x="11" y="165"/>
                  <a:pt x="11" y="165"/>
                </a:cubicBezTo>
                <a:cubicBezTo>
                  <a:pt x="11" y="25"/>
                  <a:pt x="11" y="25"/>
                  <a:pt x="11" y="25"/>
                </a:cubicBezTo>
                <a:cubicBezTo>
                  <a:pt x="103" y="25"/>
                  <a:pt x="103" y="25"/>
                  <a:pt x="103" y="25"/>
                </a:cubicBezTo>
                <a:lnTo>
                  <a:pt x="103" y="165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30" name="Oval 30"/>
          <p:cNvSpPr/>
          <p:nvPr>
            <p:custDataLst>
              <p:tags r:id="rId33"/>
            </p:custDataLst>
          </p:nvPr>
        </p:nvSpPr>
        <p:spPr>
          <a:xfrm>
            <a:off x="7329488" y="3390900"/>
            <a:ext cx="612775" cy="614363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31" name="Freeform 31"/>
          <p:cNvSpPr/>
          <p:nvPr>
            <p:custDataLst>
              <p:tags r:id="rId34"/>
            </p:custDataLst>
          </p:nvPr>
        </p:nvSpPr>
        <p:spPr>
          <a:xfrm>
            <a:off x="7491413" y="3527425"/>
            <a:ext cx="288925" cy="341313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168" h="198">
                <a:moveTo>
                  <a:pt x="92" y="0"/>
                </a:moveTo>
                <a:cubicBezTo>
                  <a:pt x="76" y="0"/>
                  <a:pt x="76" y="0"/>
                  <a:pt x="76" y="0"/>
                </a:cubicBezTo>
                <a:cubicBezTo>
                  <a:pt x="76" y="145"/>
                  <a:pt x="76" y="145"/>
                  <a:pt x="76" y="145"/>
                </a:cubicBezTo>
                <a:cubicBezTo>
                  <a:pt x="68" y="140"/>
                  <a:pt x="58" y="137"/>
                  <a:pt x="46" y="137"/>
                </a:cubicBezTo>
                <a:cubicBezTo>
                  <a:pt x="21" y="137"/>
                  <a:pt x="0" y="151"/>
                  <a:pt x="0" y="168"/>
                </a:cubicBezTo>
                <a:cubicBezTo>
                  <a:pt x="0" y="184"/>
                  <a:pt x="21" y="198"/>
                  <a:pt x="46" y="198"/>
                </a:cubicBezTo>
                <a:cubicBezTo>
                  <a:pt x="71" y="198"/>
                  <a:pt x="92" y="184"/>
                  <a:pt x="92" y="168"/>
                </a:cubicBezTo>
                <a:cubicBezTo>
                  <a:pt x="92" y="46"/>
                  <a:pt x="92" y="46"/>
                  <a:pt x="92" y="46"/>
                </a:cubicBezTo>
                <a:cubicBezTo>
                  <a:pt x="130" y="40"/>
                  <a:pt x="152" y="84"/>
                  <a:pt x="168" y="107"/>
                </a:cubicBezTo>
                <a:cubicBezTo>
                  <a:pt x="158" y="0"/>
                  <a:pt x="92" y="0"/>
                  <a:pt x="92" y="0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32" name="Oval 32"/>
          <p:cNvSpPr/>
          <p:nvPr>
            <p:custDataLst>
              <p:tags r:id="rId35"/>
            </p:custDataLst>
          </p:nvPr>
        </p:nvSpPr>
        <p:spPr>
          <a:xfrm>
            <a:off x="8023225" y="4583113"/>
            <a:ext cx="615950" cy="615950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33" name="Freeform 33"/>
          <p:cNvSpPr/>
          <p:nvPr>
            <p:custDataLst>
              <p:tags r:id="rId36"/>
            </p:custDataLst>
          </p:nvPr>
        </p:nvSpPr>
        <p:spPr>
          <a:xfrm>
            <a:off x="8161338" y="4910138"/>
            <a:ext cx="338137" cy="134937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</a:cxnLst>
            <a:pathLst>
              <a:path w="464" h="187">
                <a:moveTo>
                  <a:pt x="303" y="0"/>
                </a:moveTo>
                <a:lnTo>
                  <a:pt x="303" y="50"/>
                </a:lnTo>
                <a:lnTo>
                  <a:pt x="303" y="81"/>
                </a:lnTo>
                <a:lnTo>
                  <a:pt x="303" y="83"/>
                </a:lnTo>
                <a:lnTo>
                  <a:pt x="161" y="83"/>
                </a:lnTo>
                <a:lnTo>
                  <a:pt x="161" y="50"/>
                </a:lnTo>
                <a:lnTo>
                  <a:pt x="161" y="0"/>
                </a:lnTo>
                <a:lnTo>
                  <a:pt x="0" y="0"/>
                </a:lnTo>
                <a:lnTo>
                  <a:pt x="0" y="187"/>
                </a:lnTo>
                <a:lnTo>
                  <a:pt x="464" y="187"/>
                </a:lnTo>
                <a:lnTo>
                  <a:pt x="464" y="0"/>
                </a:lnTo>
                <a:lnTo>
                  <a:pt x="303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34" name="Freeform 34"/>
          <p:cNvSpPr/>
          <p:nvPr>
            <p:custDataLst>
              <p:tags r:id="rId37"/>
            </p:custDataLst>
          </p:nvPr>
        </p:nvSpPr>
        <p:spPr>
          <a:xfrm>
            <a:off x="8161338" y="4792663"/>
            <a:ext cx="338137" cy="15240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</a:cxnLst>
            <a:pathLst>
              <a:path w="464" h="210">
                <a:moveTo>
                  <a:pt x="324" y="0"/>
                </a:moveTo>
                <a:lnTo>
                  <a:pt x="324" y="0"/>
                </a:lnTo>
                <a:lnTo>
                  <a:pt x="275" y="0"/>
                </a:lnTo>
                <a:lnTo>
                  <a:pt x="189" y="0"/>
                </a:lnTo>
                <a:lnTo>
                  <a:pt x="140" y="0"/>
                </a:lnTo>
                <a:lnTo>
                  <a:pt x="0" y="0"/>
                </a:lnTo>
                <a:lnTo>
                  <a:pt x="0" y="130"/>
                </a:lnTo>
                <a:lnTo>
                  <a:pt x="194" y="130"/>
                </a:lnTo>
                <a:lnTo>
                  <a:pt x="194" y="210"/>
                </a:lnTo>
                <a:lnTo>
                  <a:pt x="270" y="210"/>
                </a:lnTo>
                <a:lnTo>
                  <a:pt x="270" y="130"/>
                </a:lnTo>
                <a:lnTo>
                  <a:pt x="464" y="130"/>
                </a:lnTo>
                <a:lnTo>
                  <a:pt x="464" y="0"/>
                </a:lnTo>
                <a:lnTo>
                  <a:pt x="324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35" name="Freeform 35"/>
          <p:cNvSpPr/>
          <p:nvPr>
            <p:custDataLst>
              <p:tags r:id="rId38"/>
            </p:custDataLst>
          </p:nvPr>
        </p:nvSpPr>
        <p:spPr>
          <a:xfrm>
            <a:off x="8262938" y="4727575"/>
            <a:ext cx="133350" cy="65088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84" h="90">
                <a:moveTo>
                  <a:pt x="49" y="56"/>
                </a:moveTo>
                <a:lnTo>
                  <a:pt x="135" y="56"/>
                </a:lnTo>
                <a:lnTo>
                  <a:pt x="135" y="90"/>
                </a:lnTo>
                <a:lnTo>
                  <a:pt x="184" y="90"/>
                </a:lnTo>
                <a:lnTo>
                  <a:pt x="184" y="0"/>
                </a:lnTo>
                <a:lnTo>
                  <a:pt x="0" y="0"/>
                </a:lnTo>
                <a:lnTo>
                  <a:pt x="0" y="90"/>
                </a:lnTo>
                <a:lnTo>
                  <a:pt x="49" y="90"/>
                </a:lnTo>
                <a:lnTo>
                  <a:pt x="49" y="56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36" name="Oval 36"/>
          <p:cNvSpPr/>
          <p:nvPr>
            <p:custDataLst>
              <p:tags r:id="rId39"/>
            </p:custDataLst>
          </p:nvPr>
        </p:nvSpPr>
        <p:spPr>
          <a:xfrm>
            <a:off x="8964613" y="2984500"/>
            <a:ext cx="482600" cy="482600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37" name="Freeform 37"/>
          <p:cNvSpPr>
            <a:spLocks noEditPoints="1"/>
          </p:cNvSpPr>
          <p:nvPr>
            <p:custDataLst>
              <p:tags r:id="rId40"/>
            </p:custDataLst>
          </p:nvPr>
        </p:nvSpPr>
        <p:spPr>
          <a:xfrm>
            <a:off x="9050338" y="3105150"/>
            <a:ext cx="311150" cy="2603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80" h="151">
                <a:moveTo>
                  <a:pt x="108" y="26"/>
                </a:moveTo>
                <a:cubicBezTo>
                  <a:pt x="117" y="31"/>
                  <a:pt x="123" y="40"/>
                  <a:pt x="124" y="50"/>
                </a:cubicBezTo>
                <a:cubicBezTo>
                  <a:pt x="127" y="52"/>
                  <a:pt x="131" y="53"/>
                  <a:pt x="135" y="53"/>
                </a:cubicBezTo>
                <a:cubicBezTo>
                  <a:pt x="149" y="53"/>
                  <a:pt x="161" y="41"/>
                  <a:pt x="161" y="26"/>
                </a:cubicBezTo>
                <a:cubicBezTo>
                  <a:pt x="161" y="12"/>
                  <a:pt x="149" y="0"/>
                  <a:pt x="135" y="0"/>
                </a:cubicBezTo>
                <a:cubicBezTo>
                  <a:pt x="120" y="0"/>
                  <a:pt x="109" y="11"/>
                  <a:pt x="108" y="26"/>
                </a:cubicBezTo>
                <a:moveTo>
                  <a:pt x="91" y="80"/>
                </a:moveTo>
                <a:cubicBezTo>
                  <a:pt x="106" y="80"/>
                  <a:pt x="118" y="68"/>
                  <a:pt x="118" y="53"/>
                </a:cubicBezTo>
                <a:cubicBezTo>
                  <a:pt x="118" y="39"/>
                  <a:pt x="106" y="27"/>
                  <a:pt x="91" y="27"/>
                </a:cubicBezTo>
                <a:cubicBezTo>
                  <a:pt x="77" y="27"/>
                  <a:pt x="65" y="39"/>
                  <a:pt x="65" y="53"/>
                </a:cubicBezTo>
                <a:cubicBezTo>
                  <a:pt x="65" y="68"/>
                  <a:pt x="77" y="80"/>
                  <a:pt x="91" y="80"/>
                </a:cubicBezTo>
                <a:moveTo>
                  <a:pt x="102" y="82"/>
                </a:moveTo>
                <a:cubicBezTo>
                  <a:pt x="80" y="82"/>
                  <a:pt x="80" y="82"/>
                  <a:pt x="80" y="82"/>
                </a:cubicBezTo>
                <a:cubicBezTo>
                  <a:pt x="61" y="82"/>
                  <a:pt x="46" y="97"/>
                  <a:pt x="46" y="115"/>
                </a:cubicBezTo>
                <a:cubicBezTo>
                  <a:pt x="46" y="143"/>
                  <a:pt x="46" y="143"/>
                  <a:pt x="46" y="143"/>
                </a:cubicBezTo>
                <a:cubicBezTo>
                  <a:pt x="46" y="143"/>
                  <a:pt x="46" y="143"/>
                  <a:pt x="46" y="143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66" y="149"/>
                  <a:pt x="81" y="151"/>
                  <a:pt x="94" y="151"/>
                </a:cubicBezTo>
                <a:cubicBezTo>
                  <a:pt x="119" y="151"/>
                  <a:pt x="133" y="144"/>
                  <a:pt x="134" y="144"/>
                </a:cubicBezTo>
                <a:cubicBezTo>
                  <a:pt x="136" y="143"/>
                  <a:pt x="136" y="143"/>
                  <a:pt x="136" y="143"/>
                </a:cubicBezTo>
                <a:cubicBezTo>
                  <a:pt x="136" y="143"/>
                  <a:pt x="136" y="143"/>
                  <a:pt x="136" y="143"/>
                </a:cubicBezTo>
                <a:cubicBezTo>
                  <a:pt x="136" y="115"/>
                  <a:pt x="136" y="115"/>
                  <a:pt x="136" y="115"/>
                </a:cubicBezTo>
                <a:cubicBezTo>
                  <a:pt x="136" y="97"/>
                  <a:pt x="121" y="82"/>
                  <a:pt x="102" y="82"/>
                </a:cubicBezTo>
                <a:moveTo>
                  <a:pt x="146" y="54"/>
                </a:moveTo>
                <a:cubicBezTo>
                  <a:pt x="124" y="54"/>
                  <a:pt x="124" y="54"/>
                  <a:pt x="124" y="54"/>
                </a:cubicBezTo>
                <a:cubicBezTo>
                  <a:pt x="124" y="63"/>
                  <a:pt x="120" y="71"/>
                  <a:pt x="114" y="77"/>
                </a:cubicBezTo>
                <a:cubicBezTo>
                  <a:pt x="130" y="82"/>
                  <a:pt x="142" y="97"/>
                  <a:pt x="142" y="115"/>
                </a:cubicBezTo>
                <a:cubicBezTo>
                  <a:pt x="142" y="124"/>
                  <a:pt x="142" y="124"/>
                  <a:pt x="142" y="124"/>
                </a:cubicBezTo>
                <a:cubicBezTo>
                  <a:pt x="164" y="123"/>
                  <a:pt x="177" y="117"/>
                  <a:pt x="178" y="116"/>
                </a:cubicBezTo>
                <a:cubicBezTo>
                  <a:pt x="180" y="116"/>
                  <a:pt x="180" y="116"/>
                  <a:pt x="180" y="116"/>
                </a:cubicBezTo>
                <a:cubicBezTo>
                  <a:pt x="180" y="116"/>
                  <a:pt x="180" y="116"/>
                  <a:pt x="180" y="116"/>
                </a:cubicBezTo>
                <a:cubicBezTo>
                  <a:pt x="180" y="88"/>
                  <a:pt x="180" y="88"/>
                  <a:pt x="180" y="88"/>
                </a:cubicBezTo>
                <a:cubicBezTo>
                  <a:pt x="180" y="70"/>
                  <a:pt x="165" y="54"/>
                  <a:pt x="146" y="54"/>
                </a:cubicBezTo>
                <a:moveTo>
                  <a:pt x="45" y="53"/>
                </a:moveTo>
                <a:cubicBezTo>
                  <a:pt x="50" y="53"/>
                  <a:pt x="55" y="51"/>
                  <a:pt x="59" y="48"/>
                </a:cubicBezTo>
                <a:cubicBezTo>
                  <a:pt x="60" y="40"/>
                  <a:pt x="65" y="33"/>
                  <a:pt x="71" y="28"/>
                </a:cubicBezTo>
                <a:cubicBezTo>
                  <a:pt x="71" y="27"/>
                  <a:pt x="71" y="27"/>
                  <a:pt x="71" y="26"/>
                </a:cubicBezTo>
                <a:cubicBezTo>
                  <a:pt x="71" y="12"/>
                  <a:pt x="59" y="0"/>
                  <a:pt x="45" y="0"/>
                </a:cubicBezTo>
                <a:cubicBezTo>
                  <a:pt x="30" y="0"/>
                  <a:pt x="19" y="12"/>
                  <a:pt x="19" y="26"/>
                </a:cubicBezTo>
                <a:cubicBezTo>
                  <a:pt x="19" y="41"/>
                  <a:pt x="30" y="53"/>
                  <a:pt x="45" y="53"/>
                </a:cubicBezTo>
                <a:moveTo>
                  <a:pt x="69" y="77"/>
                </a:moveTo>
                <a:cubicBezTo>
                  <a:pt x="63" y="71"/>
                  <a:pt x="59" y="63"/>
                  <a:pt x="59" y="54"/>
                </a:cubicBezTo>
                <a:cubicBezTo>
                  <a:pt x="58" y="54"/>
                  <a:pt x="57" y="54"/>
                  <a:pt x="56" y="54"/>
                </a:cubicBezTo>
                <a:cubicBezTo>
                  <a:pt x="34" y="54"/>
                  <a:pt x="34" y="54"/>
                  <a:pt x="34" y="54"/>
                </a:cubicBezTo>
                <a:cubicBezTo>
                  <a:pt x="15" y="54"/>
                  <a:pt x="0" y="70"/>
                  <a:pt x="0" y="88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16"/>
                  <a:pt x="0" y="116"/>
                  <a:pt x="0" y="116"/>
                </a:cubicBezTo>
                <a:cubicBezTo>
                  <a:pt x="2" y="117"/>
                  <a:pt x="2" y="117"/>
                  <a:pt x="2" y="117"/>
                </a:cubicBezTo>
                <a:cubicBezTo>
                  <a:pt x="16" y="121"/>
                  <a:pt x="29" y="123"/>
                  <a:pt x="40" y="124"/>
                </a:cubicBezTo>
                <a:cubicBezTo>
                  <a:pt x="40" y="115"/>
                  <a:pt x="40" y="115"/>
                  <a:pt x="40" y="115"/>
                </a:cubicBezTo>
                <a:cubicBezTo>
                  <a:pt x="40" y="97"/>
                  <a:pt x="52" y="82"/>
                  <a:pt x="69" y="77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38" name="Oval 38"/>
          <p:cNvSpPr/>
          <p:nvPr>
            <p:custDataLst>
              <p:tags r:id="rId41"/>
            </p:custDataLst>
          </p:nvPr>
        </p:nvSpPr>
        <p:spPr>
          <a:xfrm>
            <a:off x="9331325" y="1778000"/>
            <a:ext cx="598488" cy="595313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39" name="Freeform 39"/>
          <p:cNvSpPr>
            <a:spLocks noEditPoints="1"/>
          </p:cNvSpPr>
          <p:nvPr>
            <p:custDataLst>
              <p:tags r:id="rId42"/>
            </p:custDataLst>
          </p:nvPr>
        </p:nvSpPr>
        <p:spPr>
          <a:xfrm>
            <a:off x="9429750" y="1876425"/>
            <a:ext cx="400050" cy="39846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32" h="232">
                <a:moveTo>
                  <a:pt x="116" y="232"/>
                </a:moveTo>
                <a:cubicBezTo>
                  <a:pt x="180" y="232"/>
                  <a:pt x="232" y="180"/>
                  <a:pt x="232" y="116"/>
                </a:cubicBezTo>
                <a:cubicBezTo>
                  <a:pt x="232" y="52"/>
                  <a:pt x="180" y="0"/>
                  <a:pt x="116" y="0"/>
                </a:cubicBezTo>
                <a:cubicBezTo>
                  <a:pt x="52" y="0"/>
                  <a:pt x="0" y="52"/>
                  <a:pt x="0" y="116"/>
                </a:cubicBezTo>
                <a:cubicBezTo>
                  <a:pt x="0" y="180"/>
                  <a:pt x="52" y="232"/>
                  <a:pt x="116" y="232"/>
                </a:cubicBezTo>
                <a:moveTo>
                  <a:pt x="116" y="22"/>
                </a:moveTo>
                <a:cubicBezTo>
                  <a:pt x="168" y="22"/>
                  <a:pt x="210" y="64"/>
                  <a:pt x="210" y="116"/>
                </a:cubicBezTo>
                <a:cubicBezTo>
                  <a:pt x="210" y="168"/>
                  <a:pt x="168" y="210"/>
                  <a:pt x="116" y="210"/>
                </a:cubicBezTo>
                <a:cubicBezTo>
                  <a:pt x="64" y="210"/>
                  <a:pt x="22" y="168"/>
                  <a:pt x="22" y="116"/>
                </a:cubicBezTo>
                <a:cubicBezTo>
                  <a:pt x="22" y="64"/>
                  <a:pt x="64" y="22"/>
                  <a:pt x="116" y="22"/>
                </a:cubicBezTo>
                <a:moveTo>
                  <a:pt x="116" y="136"/>
                </a:moveTo>
                <a:cubicBezTo>
                  <a:pt x="143" y="136"/>
                  <a:pt x="168" y="129"/>
                  <a:pt x="189" y="116"/>
                </a:cubicBezTo>
                <a:cubicBezTo>
                  <a:pt x="185" y="157"/>
                  <a:pt x="154" y="188"/>
                  <a:pt x="116" y="188"/>
                </a:cubicBezTo>
                <a:cubicBezTo>
                  <a:pt x="79" y="188"/>
                  <a:pt x="47" y="157"/>
                  <a:pt x="44" y="116"/>
                </a:cubicBezTo>
                <a:cubicBezTo>
                  <a:pt x="65" y="129"/>
                  <a:pt x="90" y="136"/>
                  <a:pt x="116" y="136"/>
                </a:cubicBezTo>
                <a:moveTo>
                  <a:pt x="58" y="80"/>
                </a:moveTo>
                <a:cubicBezTo>
                  <a:pt x="58" y="92"/>
                  <a:pt x="65" y="101"/>
                  <a:pt x="73" y="101"/>
                </a:cubicBezTo>
                <a:cubicBezTo>
                  <a:pt x="81" y="101"/>
                  <a:pt x="87" y="92"/>
                  <a:pt x="87" y="80"/>
                </a:cubicBezTo>
                <a:cubicBezTo>
                  <a:pt x="87" y="68"/>
                  <a:pt x="81" y="58"/>
                  <a:pt x="73" y="58"/>
                </a:cubicBezTo>
                <a:cubicBezTo>
                  <a:pt x="65" y="58"/>
                  <a:pt x="58" y="68"/>
                  <a:pt x="58" y="80"/>
                </a:cubicBezTo>
                <a:moveTo>
                  <a:pt x="145" y="80"/>
                </a:moveTo>
                <a:cubicBezTo>
                  <a:pt x="145" y="92"/>
                  <a:pt x="152" y="101"/>
                  <a:pt x="160" y="101"/>
                </a:cubicBezTo>
                <a:cubicBezTo>
                  <a:pt x="168" y="101"/>
                  <a:pt x="174" y="92"/>
                  <a:pt x="174" y="80"/>
                </a:cubicBezTo>
                <a:cubicBezTo>
                  <a:pt x="174" y="68"/>
                  <a:pt x="168" y="58"/>
                  <a:pt x="160" y="58"/>
                </a:cubicBezTo>
                <a:cubicBezTo>
                  <a:pt x="152" y="58"/>
                  <a:pt x="145" y="68"/>
                  <a:pt x="145" y="80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40" name="Freeform 40"/>
          <p:cNvSpPr/>
          <p:nvPr>
            <p:custDataLst>
              <p:tags r:id="rId43"/>
            </p:custDataLst>
          </p:nvPr>
        </p:nvSpPr>
        <p:spPr>
          <a:xfrm>
            <a:off x="10218738" y="4070350"/>
            <a:ext cx="60325" cy="603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35" h="35">
                <a:moveTo>
                  <a:pt x="12" y="2"/>
                </a:moveTo>
                <a:cubicBezTo>
                  <a:pt x="20" y="0"/>
                  <a:pt x="29" y="4"/>
                  <a:pt x="32" y="12"/>
                </a:cubicBezTo>
                <a:cubicBezTo>
                  <a:pt x="35" y="20"/>
                  <a:pt x="31" y="29"/>
                  <a:pt x="22" y="32"/>
                </a:cubicBezTo>
                <a:cubicBezTo>
                  <a:pt x="14" y="35"/>
                  <a:pt x="5" y="30"/>
                  <a:pt x="3" y="22"/>
                </a:cubicBezTo>
                <a:cubicBezTo>
                  <a:pt x="0" y="14"/>
                  <a:pt x="4" y="5"/>
                  <a:pt x="12" y="2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41" name="Freeform 41"/>
          <p:cNvSpPr/>
          <p:nvPr>
            <p:custDataLst>
              <p:tags r:id="rId44"/>
            </p:custDataLst>
          </p:nvPr>
        </p:nvSpPr>
        <p:spPr>
          <a:xfrm>
            <a:off x="10160000" y="3997325"/>
            <a:ext cx="146050" cy="984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85" h="57">
                <a:moveTo>
                  <a:pt x="74" y="11"/>
                </a:moveTo>
                <a:cubicBezTo>
                  <a:pt x="74" y="11"/>
                  <a:pt x="74" y="11"/>
                  <a:pt x="73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0"/>
                  <a:pt x="72" y="10"/>
                  <a:pt x="72" y="10"/>
                </a:cubicBezTo>
                <a:cubicBezTo>
                  <a:pt x="47" y="0"/>
                  <a:pt x="18" y="10"/>
                  <a:pt x="6" y="35"/>
                </a:cubicBezTo>
                <a:cubicBezTo>
                  <a:pt x="5" y="38"/>
                  <a:pt x="5" y="38"/>
                  <a:pt x="5" y="38"/>
                </a:cubicBezTo>
                <a:cubicBezTo>
                  <a:pt x="3" y="42"/>
                  <a:pt x="3" y="42"/>
                  <a:pt x="3" y="42"/>
                </a:cubicBezTo>
                <a:cubicBezTo>
                  <a:pt x="0" y="47"/>
                  <a:pt x="2" y="53"/>
                  <a:pt x="7" y="55"/>
                </a:cubicBezTo>
                <a:cubicBezTo>
                  <a:pt x="12" y="57"/>
                  <a:pt x="18" y="55"/>
                  <a:pt x="20" y="50"/>
                </a:cubicBezTo>
                <a:cubicBezTo>
                  <a:pt x="24" y="44"/>
                  <a:pt x="24" y="44"/>
                  <a:pt x="24" y="44"/>
                </a:cubicBezTo>
                <a:cubicBezTo>
                  <a:pt x="31" y="28"/>
                  <a:pt x="50" y="21"/>
                  <a:pt x="66" y="29"/>
                </a:cubicBezTo>
                <a:cubicBezTo>
                  <a:pt x="71" y="31"/>
                  <a:pt x="71" y="31"/>
                  <a:pt x="71" y="31"/>
                </a:cubicBezTo>
                <a:cubicBezTo>
                  <a:pt x="75" y="34"/>
                  <a:pt x="81" y="32"/>
                  <a:pt x="84" y="27"/>
                </a:cubicBezTo>
                <a:cubicBezTo>
                  <a:pt x="85" y="24"/>
                  <a:pt x="85" y="22"/>
                  <a:pt x="84" y="19"/>
                </a:cubicBezTo>
                <a:cubicBezTo>
                  <a:pt x="83" y="17"/>
                  <a:pt x="81" y="15"/>
                  <a:pt x="79" y="14"/>
                </a:cubicBezTo>
                <a:lnTo>
                  <a:pt x="74" y="11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42" name="Freeform 42"/>
          <p:cNvSpPr/>
          <p:nvPr>
            <p:custDataLst>
              <p:tags r:id="rId45"/>
            </p:custDataLst>
          </p:nvPr>
        </p:nvSpPr>
        <p:spPr>
          <a:xfrm>
            <a:off x="10107613" y="3935413"/>
            <a:ext cx="222250" cy="134937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29" h="78">
                <a:moveTo>
                  <a:pt x="123" y="20"/>
                </a:moveTo>
                <a:cubicBezTo>
                  <a:pt x="119" y="18"/>
                  <a:pt x="119" y="18"/>
                  <a:pt x="119" y="18"/>
                </a:cubicBezTo>
                <a:cubicBezTo>
                  <a:pt x="119" y="18"/>
                  <a:pt x="119" y="18"/>
                  <a:pt x="119" y="18"/>
                </a:cubicBezTo>
                <a:cubicBezTo>
                  <a:pt x="116" y="17"/>
                  <a:pt x="116" y="17"/>
                  <a:pt x="116" y="17"/>
                </a:cubicBezTo>
                <a:cubicBezTo>
                  <a:pt x="115" y="17"/>
                  <a:pt x="114" y="16"/>
                  <a:pt x="114" y="16"/>
                </a:cubicBezTo>
                <a:cubicBezTo>
                  <a:pt x="73" y="0"/>
                  <a:pt x="26" y="17"/>
                  <a:pt x="6" y="56"/>
                </a:cubicBezTo>
                <a:cubicBezTo>
                  <a:pt x="6" y="56"/>
                  <a:pt x="6" y="57"/>
                  <a:pt x="6" y="57"/>
                </a:cubicBezTo>
                <a:cubicBezTo>
                  <a:pt x="2" y="64"/>
                  <a:pt x="2" y="64"/>
                  <a:pt x="2" y="64"/>
                </a:cubicBezTo>
                <a:cubicBezTo>
                  <a:pt x="0" y="69"/>
                  <a:pt x="2" y="74"/>
                  <a:pt x="6" y="76"/>
                </a:cubicBezTo>
                <a:cubicBezTo>
                  <a:pt x="11" y="78"/>
                  <a:pt x="16" y="76"/>
                  <a:pt x="18" y="72"/>
                </a:cubicBezTo>
                <a:cubicBezTo>
                  <a:pt x="22" y="65"/>
                  <a:pt x="22" y="65"/>
                  <a:pt x="22" y="65"/>
                </a:cubicBezTo>
                <a:cubicBezTo>
                  <a:pt x="22" y="65"/>
                  <a:pt x="22" y="64"/>
                  <a:pt x="22" y="64"/>
                </a:cubicBezTo>
                <a:cubicBezTo>
                  <a:pt x="38" y="32"/>
                  <a:pt x="77" y="19"/>
                  <a:pt x="109" y="34"/>
                </a:cubicBezTo>
                <a:cubicBezTo>
                  <a:pt x="115" y="36"/>
                  <a:pt x="115" y="36"/>
                  <a:pt x="115" y="36"/>
                </a:cubicBezTo>
                <a:cubicBezTo>
                  <a:pt x="120" y="39"/>
                  <a:pt x="125" y="37"/>
                  <a:pt x="127" y="32"/>
                </a:cubicBezTo>
                <a:cubicBezTo>
                  <a:pt x="129" y="28"/>
                  <a:pt x="127" y="23"/>
                  <a:pt x="123" y="20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43" name="Oval 43"/>
          <p:cNvSpPr/>
          <p:nvPr>
            <p:custDataLst>
              <p:tags r:id="rId46"/>
            </p:custDataLst>
          </p:nvPr>
        </p:nvSpPr>
        <p:spPr>
          <a:xfrm>
            <a:off x="9767888" y="4579938"/>
            <a:ext cx="606425" cy="606425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44" name="Freeform 44"/>
          <p:cNvSpPr>
            <a:spLocks noEditPoints="1"/>
          </p:cNvSpPr>
          <p:nvPr>
            <p:custDataLst>
              <p:tags r:id="rId47"/>
            </p:custDataLst>
          </p:nvPr>
        </p:nvSpPr>
        <p:spPr>
          <a:xfrm>
            <a:off x="9858375" y="4681538"/>
            <a:ext cx="422275" cy="411162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45" h="239">
                <a:moveTo>
                  <a:pt x="241" y="103"/>
                </a:moveTo>
                <a:cubicBezTo>
                  <a:pt x="239" y="84"/>
                  <a:pt x="232" y="65"/>
                  <a:pt x="220" y="49"/>
                </a:cubicBezTo>
                <a:cubicBezTo>
                  <a:pt x="201" y="23"/>
                  <a:pt x="175" y="8"/>
                  <a:pt x="144" y="2"/>
                </a:cubicBezTo>
                <a:cubicBezTo>
                  <a:pt x="137" y="1"/>
                  <a:pt x="131" y="1"/>
                  <a:pt x="124" y="0"/>
                </a:cubicBezTo>
                <a:cubicBezTo>
                  <a:pt x="123" y="0"/>
                  <a:pt x="123" y="0"/>
                  <a:pt x="123" y="0"/>
                </a:cubicBezTo>
                <a:cubicBezTo>
                  <a:pt x="117" y="1"/>
                  <a:pt x="111" y="1"/>
                  <a:pt x="105" y="2"/>
                </a:cubicBezTo>
                <a:cubicBezTo>
                  <a:pt x="44" y="11"/>
                  <a:pt x="0" y="69"/>
                  <a:pt x="7" y="130"/>
                </a:cubicBezTo>
                <a:cubicBezTo>
                  <a:pt x="10" y="160"/>
                  <a:pt x="23" y="185"/>
                  <a:pt x="45" y="205"/>
                </a:cubicBezTo>
                <a:cubicBezTo>
                  <a:pt x="70" y="228"/>
                  <a:pt x="101" y="239"/>
                  <a:pt x="136" y="235"/>
                </a:cubicBezTo>
                <a:cubicBezTo>
                  <a:pt x="163" y="233"/>
                  <a:pt x="186" y="222"/>
                  <a:pt x="206" y="203"/>
                </a:cubicBezTo>
                <a:cubicBezTo>
                  <a:pt x="234" y="176"/>
                  <a:pt x="245" y="142"/>
                  <a:pt x="241" y="103"/>
                </a:cubicBezTo>
                <a:moveTo>
                  <a:pt x="216" y="164"/>
                </a:moveTo>
                <a:cubicBezTo>
                  <a:pt x="213" y="159"/>
                  <a:pt x="209" y="151"/>
                  <a:pt x="208" y="145"/>
                </a:cubicBezTo>
                <a:cubicBezTo>
                  <a:pt x="205" y="136"/>
                  <a:pt x="199" y="145"/>
                  <a:pt x="199" y="151"/>
                </a:cubicBezTo>
                <a:cubicBezTo>
                  <a:pt x="198" y="157"/>
                  <a:pt x="195" y="161"/>
                  <a:pt x="187" y="152"/>
                </a:cubicBezTo>
                <a:cubicBezTo>
                  <a:pt x="179" y="143"/>
                  <a:pt x="177" y="145"/>
                  <a:pt x="175" y="145"/>
                </a:cubicBezTo>
                <a:cubicBezTo>
                  <a:pt x="173" y="145"/>
                  <a:pt x="168" y="151"/>
                  <a:pt x="169" y="179"/>
                </a:cubicBezTo>
                <a:cubicBezTo>
                  <a:pt x="170" y="198"/>
                  <a:pt x="178" y="201"/>
                  <a:pt x="183" y="203"/>
                </a:cubicBezTo>
                <a:cubicBezTo>
                  <a:pt x="173" y="209"/>
                  <a:pt x="162" y="214"/>
                  <a:pt x="150" y="217"/>
                </a:cubicBezTo>
                <a:cubicBezTo>
                  <a:pt x="104" y="229"/>
                  <a:pt x="57" y="208"/>
                  <a:pt x="35" y="165"/>
                </a:cubicBezTo>
                <a:cubicBezTo>
                  <a:pt x="15" y="126"/>
                  <a:pt x="25" y="82"/>
                  <a:pt x="46" y="57"/>
                </a:cubicBezTo>
                <a:cubicBezTo>
                  <a:pt x="46" y="61"/>
                  <a:pt x="47" y="65"/>
                  <a:pt x="47" y="69"/>
                </a:cubicBezTo>
                <a:cubicBezTo>
                  <a:pt x="48" y="80"/>
                  <a:pt x="47" y="91"/>
                  <a:pt x="45" y="102"/>
                </a:cubicBezTo>
                <a:cubicBezTo>
                  <a:pt x="45" y="104"/>
                  <a:pt x="45" y="106"/>
                  <a:pt x="45" y="109"/>
                </a:cubicBezTo>
                <a:cubicBezTo>
                  <a:pt x="46" y="110"/>
                  <a:pt x="48" y="111"/>
                  <a:pt x="49" y="111"/>
                </a:cubicBezTo>
                <a:cubicBezTo>
                  <a:pt x="50" y="112"/>
                  <a:pt x="52" y="110"/>
                  <a:pt x="52" y="109"/>
                </a:cubicBezTo>
                <a:cubicBezTo>
                  <a:pt x="53" y="107"/>
                  <a:pt x="53" y="104"/>
                  <a:pt x="53" y="102"/>
                </a:cubicBezTo>
                <a:cubicBezTo>
                  <a:pt x="53" y="100"/>
                  <a:pt x="53" y="99"/>
                  <a:pt x="53" y="96"/>
                </a:cubicBezTo>
                <a:cubicBezTo>
                  <a:pt x="55" y="98"/>
                  <a:pt x="56" y="98"/>
                  <a:pt x="57" y="99"/>
                </a:cubicBezTo>
                <a:cubicBezTo>
                  <a:pt x="60" y="102"/>
                  <a:pt x="62" y="105"/>
                  <a:pt x="65" y="107"/>
                </a:cubicBezTo>
                <a:cubicBezTo>
                  <a:pt x="66" y="109"/>
                  <a:pt x="67" y="110"/>
                  <a:pt x="67" y="112"/>
                </a:cubicBezTo>
                <a:cubicBezTo>
                  <a:pt x="67" y="115"/>
                  <a:pt x="68" y="117"/>
                  <a:pt x="70" y="119"/>
                </a:cubicBezTo>
                <a:cubicBezTo>
                  <a:pt x="72" y="122"/>
                  <a:pt x="72" y="126"/>
                  <a:pt x="74" y="129"/>
                </a:cubicBezTo>
                <a:cubicBezTo>
                  <a:pt x="74" y="130"/>
                  <a:pt x="74" y="132"/>
                  <a:pt x="75" y="133"/>
                </a:cubicBezTo>
                <a:cubicBezTo>
                  <a:pt x="76" y="136"/>
                  <a:pt x="78" y="138"/>
                  <a:pt x="82" y="138"/>
                </a:cubicBezTo>
                <a:cubicBezTo>
                  <a:pt x="85" y="138"/>
                  <a:pt x="86" y="140"/>
                  <a:pt x="87" y="143"/>
                </a:cubicBezTo>
                <a:cubicBezTo>
                  <a:pt x="86" y="143"/>
                  <a:pt x="85" y="143"/>
                  <a:pt x="84" y="143"/>
                </a:cubicBezTo>
                <a:cubicBezTo>
                  <a:pt x="80" y="144"/>
                  <a:pt x="78" y="146"/>
                  <a:pt x="78" y="150"/>
                </a:cubicBezTo>
                <a:cubicBezTo>
                  <a:pt x="78" y="159"/>
                  <a:pt x="81" y="166"/>
                  <a:pt x="88" y="172"/>
                </a:cubicBezTo>
                <a:cubicBezTo>
                  <a:pt x="90" y="174"/>
                  <a:pt x="91" y="175"/>
                  <a:pt x="93" y="177"/>
                </a:cubicBezTo>
                <a:cubicBezTo>
                  <a:pt x="97" y="181"/>
                  <a:pt x="98" y="186"/>
                  <a:pt x="97" y="191"/>
                </a:cubicBezTo>
                <a:cubicBezTo>
                  <a:pt x="96" y="193"/>
                  <a:pt x="94" y="196"/>
                  <a:pt x="94" y="199"/>
                </a:cubicBezTo>
                <a:cubicBezTo>
                  <a:pt x="94" y="201"/>
                  <a:pt x="94" y="204"/>
                  <a:pt x="94" y="207"/>
                </a:cubicBezTo>
                <a:cubicBezTo>
                  <a:pt x="95" y="209"/>
                  <a:pt x="95" y="215"/>
                  <a:pt x="97" y="215"/>
                </a:cubicBezTo>
                <a:cubicBezTo>
                  <a:pt x="102" y="214"/>
                  <a:pt x="105" y="215"/>
                  <a:pt x="106" y="209"/>
                </a:cubicBezTo>
                <a:cubicBezTo>
                  <a:pt x="106" y="208"/>
                  <a:pt x="106" y="208"/>
                  <a:pt x="105" y="207"/>
                </a:cubicBezTo>
                <a:cubicBezTo>
                  <a:pt x="104" y="202"/>
                  <a:pt x="111" y="187"/>
                  <a:pt x="115" y="185"/>
                </a:cubicBezTo>
                <a:cubicBezTo>
                  <a:pt x="118" y="182"/>
                  <a:pt x="121" y="180"/>
                  <a:pt x="125" y="177"/>
                </a:cubicBezTo>
                <a:cubicBezTo>
                  <a:pt x="129" y="173"/>
                  <a:pt x="131" y="168"/>
                  <a:pt x="129" y="162"/>
                </a:cubicBezTo>
                <a:cubicBezTo>
                  <a:pt x="127" y="157"/>
                  <a:pt x="129" y="153"/>
                  <a:pt x="133" y="149"/>
                </a:cubicBezTo>
                <a:cubicBezTo>
                  <a:pt x="137" y="146"/>
                  <a:pt x="140" y="141"/>
                  <a:pt x="140" y="136"/>
                </a:cubicBezTo>
                <a:cubicBezTo>
                  <a:pt x="139" y="130"/>
                  <a:pt x="136" y="126"/>
                  <a:pt x="131" y="127"/>
                </a:cubicBezTo>
                <a:cubicBezTo>
                  <a:pt x="129" y="127"/>
                  <a:pt x="126" y="128"/>
                  <a:pt x="124" y="129"/>
                </a:cubicBezTo>
                <a:cubicBezTo>
                  <a:pt x="121" y="130"/>
                  <a:pt x="117" y="132"/>
                  <a:pt x="114" y="132"/>
                </a:cubicBezTo>
                <a:cubicBezTo>
                  <a:pt x="109" y="133"/>
                  <a:pt x="106" y="130"/>
                  <a:pt x="104" y="126"/>
                </a:cubicBezTo>
                <a:cubicBezTo>
                  <a:pt x="102" y="123"/>
                  <a:pt x="102" y="123"/>
                  <a:pt x="99" y="125"/>
                </a:cubicBezTo>
                <a:cubicBezTo>
                  <a:pt x="96" y="126"/>
                  <a:pt x="94" y="128"/>
                  <a:pt x="91" y="129"/>
                </a:cubicBezTo>
                <a:cubicBezTo>
                  <a:pt x="89" y="131"/>
                  <a:pt x="87" y="130"/>
                  <a:pt x="85" y="128"/>
                </a:cubicBezTo>
                <a:cubicBezTo>
                  <a:pt x="84" y="127"/>
                  <a:pt x="82" y="126"/>
                  <a:pt x="81" y="125"/>
                </a:cubicBezTo>
                <a:cubicBezTo>
                  <a:pt x="79" y="124"/>
                  <a:pt x="78" y="124"/>
                  <a:pt x="77" y="123"/>
                </a:cubicBezTo>
                <a:cubicBezTo>
                  <a:pt x="76" y="122"/>
                  <a:pt x="74" y="120"/>
                  <a:pt x="74" y="119"/>
                </a:cubicBezTo>
                <a:cubicBezTo>
                  <a:pt x="74" y="117"/>
                  <a:pt x="76" y="115"/>
                  <a:pt x="78" y="115"/>
                </a:cubicBezTo>
                <a:cubicBezTo>
                  <a:pt x="80" y="114"/>
                  <a:pt x="83" y="114"/>
                  <a:pt x="86" y="113"/>
                </a:cubicBezTo>
                <a:cubicBezTo>
                  <a:pt x="88" y="113"/>
                  <a:pt x="89" y="112"/>
                  <a:pt x="90" y="112"/>
                </a:cubicBezTo>
                <a:cubicBezTo>
                  <a:pt x="92" y="111"/>
                  <a:pt x="92" y="110"/>
                  <a:pt x="91" y="109"/>
                </a:cubicBezTo>
                <a:cubicBezTo>
                  <a:pt x="90" y="108"/>
                  <a:pt x="89" y="108"/>
                  <a:pt x="88" y="107"/>
                </a:cubicBezTo>
                <a:cubicBezTo>
                  <a:pt x="84" y="105"/>
                  <a:pt x="80" y="104"/>
                  <a:pt x="75" y="102"/>
                </a:cubicBezTo>
                <a:cubicBezTo>
                  <a:pt x="74" y="102"/>
                  <a:pt x="73" y="101"/>
                  <a:pt x="72" y="100"/>
                </a:cubicBezTo>
                <a:cubicBezTo>
                  <a:pt x="70" y="99"/>
                  <a:pt x="69" y="97"/>
                  <a:pt x="72" y="95"/>
                </a:cubicBezTo>
                <a:cubicBezTo>
                  <a:pt x="81" y="86"/>
                  <a:pt x="93" y="84"/>
                  <a:pt x="103" y="95"/>
                </a:cubicBezTo>
                <a:cubicBezTo>
                  <a:pt x="106" y="98"/>
                  <a:pt x="108" y="103"/>
                  <a:pt x="111" y="106"/>
                </a:cubicBezTo>
                <a:cubicBezTo>
                  <a:pt x="113" y="109"/>
                  <a:pt x="116" y="112"/>
                  <a:pt x="119" y="114"/>
                </a:cubicBezTo>
                <a:cubicBezTo>
                  <a:pt x="120" y="115"/>
                  <a:pt x="123" y="115"/>
                  <a:pt x="124" y="115"/>
                </a:cubicBezTo>
                <a:cubicBezTo>
                  <a:pt x="126" y="114"/>
                  <a:pt x="126" y="111"/>
                  <a:pt x="125" y="109"/>
                </a:cubicBezTo>
                <a:cubicBezTo>
                  <a:pt x="124" y="107"/>
                  <a:pt x="123" y="105"/>
                  <a:pt x="122" y="104"/>
                </a:cubicBezTo>
                <a:cubicBezTo>
                  <a:pt x="116" y="96"/>
                  <a:pt x="117" y="82"/>
                  <a:pt x="128" y="76"/>
                </a:cubicBezTo>
                <a:cubicBezTo>
                  <a:pt x="132" y="74"/>
                  <a:pt x="135" y="72"/>
                  <a:pt x="137" y="67"/>
                </a:cubicBezTo>
                <a:cubicBezTo>
                  <a:pt x="135" y="67"/>
                  <a:pt x="133" y="68"/>
                  <a:pt x="132" y="68"/>
                </a:cubicBezTo>
                <a:cubicBezTo>
                  <a:pt x="123" y="71"/>
                  <a:pt x="129" y="65"/>
                  <a:pt x="133" y="63"/>
                </a:cubicBezTo>
                <a:cubicBezTo>
                  <a:pt x="136" y="63"/>
                  <a:pt x="131" y="61"/>
                  <a:pt x="131" y="61"/>
                </a:cubicBezTo>
                <a:cubicBezTo>
                  <a:pt x="131" y="61"/>
                  <a:pt x="134" y="60"/>
                  <a:pt x="137" y="59"/>
                </a:cubicBezTo>
                <a:cubicBezTo>
                  <a:pt x="139" y="58"/>
                  <a:pt x="142" y="57"/>
                  <a:pt x="143" y="55"/>
                </a:cubicBezTo>
                <a:cubicBezTo>
                  <a:pt x="145" y="54"/>
                  <a:pt x="145" y="52"/>
                  <a:pt x="146" y="51"/>
                </a:cubicBezTo>
                <a:cubicBezTo>
                  <a:pt x="146" y="51"/>
                  <a:pt x="146" y="50"/>
                  <a:pt x="145" y="50"/>
                </a:cubicBezTo>
                <a:cubicBezTo>
                  <a:pt x="143" y="50"/>
                  <a:pt x="141" y="51"/>
                  <a:pt x="139" y="51"/>
                </a:cubicBezTo>
                <a:cubicBezTo>
                  <a:pt x="135" y="51"/>
                  <a:pt x="134" y="51"/>
                  <a:pt x="134" y="47"/>
                </a:cubicBezTo>
                <a:cubicBezTo>
                  <a:pt x="133" y="44"/>
                  <a:pt x="131" y="43"/>
                  <a:pt x="128" y="44"/>
                </a:cubicBezTo>
                <a:cubicBezTo>
                  <a:pt x="127" y="45"/>
                  <a:pt x="125" y="46"/>
                  <a:pt x="123" y="47"/>
                </a:cubicBezTo>
                <a:cubicBezTo>
                  <a:pt x="120" y="50"/>
                  <a:pt x="117" y="49"/>
                  <a:pt x="115" y="45"/>
                </a:cubicBezTo>
                <a:cubicBezTo>
                  <a:pt x="115" y="42"/>
                  <a:pt x="113" y="42"/>
                  <a:pt x="111" y="43"/>
                </a:cubicBezTo>
                <a:cubicBezTo>
                  <a:pt x="110" y="44"/>
                  <a:pt x="109" y="45"/>
                  <a:pt x="108" y="46"/>
                </a:cubicBezTo>
                <a:cubicBezTo>
                  <a:pt x="106" y="47"/>
                  <a:pt x="104" y="48"/>
                  <a:pt x="102" y="48"/>
                </a:cubicBezTo>
                <a:cubicBezTo>
                  <a:pt x="100" y="49"/>
                  <a:pt x="97" y="50"/>
                  <a:pt x="96" y="47"/>
                </a:cubicBezTo>
                <a:cubicBezTo>
                  <a:pt x="95" y="45"/>
                  <a:pt x="96" y="43"/>
                  <a:pt x="98" y="41"/>
                </a:cubicBezTo>
                <a:cubicBezTo>
                  <a:pt x="100" y="39"/>
                  <a:pt x="103" y="38"/>
                  <a:pt x="105" y="37"/>
                </a:cubicBezTo>
                <a:cubicBezTo>
                  <a:pt x="109" y="35"/>
                  <a:pt x="113" y="33"/>
                  <a:pt x="116" y="31"/>
                </a:cubicBezTo>
                <a:cubicBezTo>
                  <a:pt x="119" y="29"/>
                  <a:pt x="120" y="26"/>
                  <a:pt x="119" y="23"/>
                </a:cubicBezTo>
                <a:cubicBezTo>
                  <a:pt x="119" y="20"/>
                  <a:pt x="117" y="19"/>
                  <a:pt x="114" y="21"/>
                </a:cubicBezTo>
                <a:cubicBezTo>
                  <a:pt x="112" y="22"/>
                  <a:pt x="110" y="23"/>
                  <a:pt x="108" y="24"/>
                </a:cubicBezTo>
                <a:cubicBezTo>
                  <a:pt x="107" y="25"/>
                  <a:pt x="105" y="25"/>
                  <a:pt x="103" y="24"/>
                </a:cubicBezTo>
                <a:cubicBezTo>
                  <a:pt x="103" y="24"/>
                  <a:pt x="102" y="23"/>
                  <a:pt x="102" y="22"/>
                </a:cubicBezTo>
                <a:cubicBezTo>
                  <a:pt x="102" y="21"/>
                  <a:pt x="103" y="20"/>
                  <a:pt x="104" y="20"/>
                </a:cubicBezTo>
                <a:cubicBezTo>
                  <a:pt x="109" y="19"/>
                  <a:pt x="114" y="18"/>
                  <a:pt x="119" y="18"/>
                </a:cubicBezTo>
                <a:cubicBezTo>
                  <a:pt x="120" y="18"/>
                  <a:pt x="121" y="18"/>
                  <a:pt x="121" y="19"/>
                </a:cubicBezTo>
                <a:cubicBezTo>
                  <a:pt x="125" y="23"/>
                  <a:pt x="129" y="25"/>
                  <a:pt x="135" y="27"/>
                </a:cubicBezTo>
                <a:cubicBezTo>
                  <a:pt x="139" y="28"/>
                  <a:pt x="139" y="27"/>
                  <a:pt x="140" y="23"/>
                </a:cubicBezTo>
                <a:cubicBezTo>
                  <a:pt x="145" y="22"/>
                  <a:pt x="151" y="19"/>
                  <a:pt x="156" y="22"/>
                </a:cubicBezTo>
                <a:cubicBezTo>
                  <a:pt x="159" y="24"/>
                  <a:pt x="162" y="27"/>
                  <a:pt x="165" y="29"/>
                </a:cubicBezTo>
                <a:cubicBezTo>
                  <a:pt x="165" y="30"/>
                  <a:pt x="165" y="32"/>
                  <a:pt x="165" y="33"/>
                </a:cubicBezTo>
                <a:cubicBezTo>
                  <a:pt x="164" y="35"/>
                  <a:pt x="163" y="36"/>
                  <a:pt x="163" y="38"/>
                </a:cubicBezTo>
                <a:cubicBezTo>
                  <a:pt x="162" y="41"/>
                  <a:pt x="164" y="44"/>
                  <a:pt x="167" y="44"/>
                </a:cubicBezTo>
                <a:cubicBezTo>
                  <a:pt x="168" y="44"/>
                  <a:pt x="169" y="43"/>
                  <a:pt x="171" y="43"/>
                </a:cubicBezTo>
                <a:cubicBezTo>
                  <a:pt x="174" y="43"/>
                  <a:pt x="175" y="44"/>
                  <a:pt x="174" y="48"/>
                </a:cubicBezTo>
                <a:cubicBezTo>
                  <a:pt x="174" y="52"/>
                  <a:pt x="175" y="53"/>
                  <a:pt x="179" y="52"/>
                </a:cubicBezTo>
                <a:cubicBezTo>
                  <a:pt x="181" y="52"/>
                  <a:pt x="182" y="52"/>
                  <a:pt x="183" y="53"/>
                </a:cubicBezTo>
                <a:cubicBezTo>
                  <a:pt x="184" y="53"/>
                  <a:pt x="185" y="54"/>
                  <a:pt x="185" y="54"/>
                </a:cubicBezTo>
                <a:cubicBezTo>
                  <a:pt x="190" y="57"/>
                  <a:pt x="193" y="56"/>
                  <a:pt x="194" y="51"/>
                </a:cubicBezTo>
                <a:cubicBezTo>
                  <a:pt x="194" y="50"/>
                  <a:pt x="194" y="50"/>
                  <a:pt x="194" y="49"/>
                </a:cubicBezTo>
                <a:cubicBezTo>
                  <a:pt x="195" y="47"/>
                  <a:pt x="196" y="46"/>
                  <a:pt x="198" y="48"/>
                </a:cubicBezTo>
                <a:cubicBezTo>
                  <a:pt x="201" y="51"/>
                  <a:pt x="204" y="55"/>
                  <a:pt x="207" y="59"/>
                </a:cubicBezTo>
                <a:cubicBezTo>
                  <a:pt x="204" y="62"/>
                  <a:pt x="204" y="66"/>
                  <a:pt x="204" y="70"/>
                </a:cubicBezTo>
                <a:cubicBezTo>
                  <a:pt x="205" y="75"/>
                  <a:pt x="204" y="78"/>
                  <a:pt x="202" y="82"/>
                </a:cubicBezTo>
                <a:cubicBezTo>
                  <a:pt x="201" y="86"/>
                  <a:pt x="199" y="90"/>
                  <a:pt x="198" y="93"/>
                </a:cubicBezTo>
                <a:cubicBezTo>
                  <a:pt x="196" y="99"/>
                  <a:pt x="198" y="102"/>
                  <a:pt x="204" y="103"/>
                </a:cubicBezTo>
                <a:cubicBezTo>
                  <a:pt x="209" y="104"/>
                  <a:pt x="210" y="105"/>
                  <a:pt x="211" y="111"/>
                </a:cubicBezTo>
                <a:cubicBezTo>
                  <a:pt x="211" y="118"/>
                  <a:pt x="215" y="124"/>
                  <a:pt x="221" y="127"/>
                </a:cubicBezTo>
                <a:cubicBezTo>
                  <a:pt x="223" y="128"/>
                  <a:pt x="224" y="128"/>
                  <a:pt x="226" y="129"/>
                </a:cubicBezTo>
                <a:cubicBezTo>
                  <a:pt x="225" y="140"/>
                  <a:pt x="222" y="152"/>
                  <a:pt x="216" y="164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45" name="Freeform 46"/>
          <p:cNvSpPr/>
          <p:nvPr>
            <p:custDataLst>
              <p:tags r:id="rId48"/>
            </p:custDataLst>
          </p:nvPr>
        </p:nvSpPr>
        <p:spPr>
          <a:xfrm>
            <a:off x="10769600" y="2805113"/>
            <a:ext cx="65088" cy="8255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90" h="113">
                <a:moveTo>
                  <a:pt x="90" y="0"/>
                </a:moveTo>
                <a:lnTo>
                  <a:pt x="0" y="0"/>
                </a:lnTo>
                <a:lnTo>
                  <a:pt x="0" y="40"/>
                </a:lnTo>
                <a:lnTo>
                  <a:pt x="90" y="113"/>
                </a:lnTo>
                <a:lnTo>
                  <a:pt x="9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46" name="Oval 45"/>
          <p:cNvSpPr/>
          <p:nvPr>
            <p:custDataLst>
              <p:tags r:id="rId49"/>
            </p:custDataLst>
          </p:nvPr>
        </p:nvSpPr>
        <p:spPr>
          <a:xfrm>
            <a:off x="10390188" y="2671763"/>
            <a:ext cx="615950" cy="612775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47" name="Freeform 47"/>
          <p:cNvSpPr/>
          <p:nvPr>
            <p:custDataLst>
              <p:tags r:id="rId50"/>
            </p:custDataLst>
          </p:nvPr>
        </p:nvSpPr>
        <p:spPr>
          <a:xfrm>
            <a:off x="10558463" y="2876550"/>
            <a:ext cx="276225" cy="26511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379" h="364">
                <a:moveTo>
                  <a:pt x="379" y="193"/>
                </a:moveTo>
                <a:lnTo>
                  <a:pt x="379" y="153"/>
                </a:lnTo>
                <a:lnTo>
                  <a:pt x="289" y="80"/>
                </a:lnTo>
                <a:lnTo>
                  <a:pt x="190" y="0"/>
                </a:lnTo>
                <a:lnTo>
                  <a:pt x="0" y="153"/>
                </a:lnTo>
                <a:lnTo>
                  <a:pt x="0" y="364"/>
                </a:lnTo>
                <a:lnTo>
                  <a:pt x="121" y="364"/>
                </a:lnTo>
                <a:lnTo>
                  <a:pt x="121" y="158"/>
                </a:lnTo>
                <a:lnTo>
                  <a:pt x="261" y="158"/>
                </a:lnTo>
                <a:lnTo>
                  <a:pt x="261" y="364"/>
                </a:lnTo>
                <a:lnTo>
                  <a:pt x="379" y="364"/>
                </a:lnTo>
                <a:lnTo>
                  <a:pt x="379" y="193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48" name="Freeform 48"/>
          <p:cNvSpPr/>
          <p:nvPr>
            <p:custDataLst>
              <p:tags r:id="rId51"/>
            </p:custDataLst>
          </p:nvPr>
        </p:nvSpPr>
        <p:spPr>
          <a:xfrm>
            <a:off x="10494963" y="2789238"/>
            <a:ext cx="406400" cy="207962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558" h="286">
                <a:moveTo>
                  <a:pt x="89" y="253"/>
                </a:moveTo>
                <a:lnTo>
                  <a:pt x="279" y="100"/>
                </a:lnTo>
                <a:lnTo>
                  <a:pt x="378" y="178"/>
                </a:lnTo>
                <a:lnTo>
                  <a:pt x="468" y="253"/>
                </a:lnTo>
                <a:lnTo>
                  <a:pt x="510" y="286"/>
                </a:lnTo>
                <a:lnTo>
                  <a:pt x="558" y="227"/>
                </a:lnTo>
                <a:lnTo>
                  <a:pt x="468" y="154"/>
                </a:lnTo>
                <a:lnTo>
                  <a:pt x="378" y="81"/>
                </a:lnTo>
                <a:lnTo>
                  <a:pt x="279" y="0"/>
                </a:lnTo>
                <a:lnTo>
                  <a:pt x="0" y="227"/>
                </a:lnTo>
                <a:lnTo>
                  <a:pt x="49" y="286"/>
                </a:lnTo>
                <a:lnTo>
                  <a:pt x="89" y="253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49" name="Oval 49"/>
          <p:cNvSpPr/>
          <p:nvPr>
            <p:custDataLst>
              <p:tags r:id="rId52"/>
            </p:custDataLst>
          </p:nvPr>
        </p:nvSpPr>
        <p:spPr>
          <a:xfrm>
            <a:off x="7507288" y="4078288"/>
            <a:ext cx="606425" cy="609600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50" name="Freeform 50"/>
          <p:cNvSpPr/>
          <p:nvPr>
            <p:custDataLst>
              <p:tags r:id="rId53"/>
            </p:custDataLst>
          </p:nvPr>
        </p:nvSpPr>
        <p:spPr>
          <a:xfrm>
            <a:off x="7597775" y="4303713"/>
            <a:ext cx="306388" cy="2635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421" h="362">
                <a:moveTo>
                  <a:pt x="45" y="362"/>
                </a:moveTo>
                <a:lnTo>
                  <a:pt x="118" y="281"/>
                </a:lnTo>
                <a:lnTo>
                  <a:pt x="421" y="281"/>
                </a:lnTo>
                <a:lnTo>
                  <a:pt x="421" y="199"/>
                </a:lnTo>
                <a:lnTo>
                  <a:pt x="146" y="199"/>
                </a:lnTo>
                <a:lnTo>
                  <a:pt x="132" y="199"/>
                </a:lnTo>
                <a:lnTo>
                  <a:pt x="132" y="182"/>
                </a:lnTo>
                <a:lnTo>
                  <a:pt x="132" y="0"/>
                </a:lnTo>
                <a:lnTo>
                  <a:pt x="0" y="0"/>
                </a:lnTo>
                <a:lnTo>
                  <a:pt x="0" y="281"/>
                </a:lnTo>
                <a:lnTo>
                  <a:pt x="45" y="281"/>
                </a:lnTo>
                <a:lnTo>
                  <a:pt x="45" y="362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51" name="Freeform 51"/>
          <p:cNvSpPr>
            <a:spLocks noEditPoints="1"/>
          </p:cNvSpPr>
          <p:nvPr>
            <p:custDataLst>
              <p:tags r:id="rId54"/>
            </p:custDataLst>
          </p:nvPr>
        </p:nvSpPr>
        <p:spPr>
          <a:xfrm>
            <a:off x="7707313" y="4222750"/>
            <a:ext cx="315912" cy="274638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84" h="159">
                <a:moveTo>
                  <a:pt x="132" y="124"/>
                </a:moveTo>
                <a:cubicBezTo>
                  <a:pt x="165" y="159"/>
                  <a:pt x="165" y="159"/>
                  <a:pt x="165" y="159"/>
                </a:cubicBezTo>
                <a:cubicBezTo>
                  <a:pt x="165" y="124"/>
                  <a:pt x="165" y="124"/>
                  <a:pt x="165" y="124"/>
                </a:cubicBezTo>
                <a:cubicBezTo>
                  <a:pt x="184" y="124"/>
                  <a:pt x="184" y="124"/>
                  <a:pt x="184" y="124"/>
                </a:cubicBezTo>
                <a:cubicBezTo>
                  <a:pt x="184" y="0"/>
                  <a:pt x="184" y="0"/>
                  <a:pt x="18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124"/>
                  <a:pt x="0" y="124"/>
                  <a:pt x="0" y="124"/>
                </a:cubicBezTo>
                <a:cubicBezTo>
                  <a:pt x="115" y="124"/>
                  <a:pt x="115" y="124"/>
                  <a:pt x="115" y="124"/>
                </a:cubicBezTo>
                <a:lnTo>
                  <a:pt x="132" y="124"/>
                </a:lnTo>
                <a:close/>
                <a:moveTo>
                  <a:pt x="154" y="49"/>
                </a:moveTo>
                <a:cubicBezTo>
                  <a:pt x="162" y="49"/>
                  <a:pt x="168" y="56"/>
                  <a:pt x="168" y="63"/>
                </a:cubicBezTo>
                <a:cubicBezTo>
                  <a:pt x="168" y="71"/>
                  <a:pt x="162" y="77"/>
                  <a:pt x="154" y="77"/>
                </a:cubicBezTo>
                <a:cubicBezTo>
                  <a:pt x="146" y="77"/>
                  <a:pt x="140" y="71"/>
                  <a:pt x="140" y="63"/>
                </a:cubicBezTo>
                <a:cubicBezTo>
                  <a:pt x="140" y="56"/>
                  <a:pt x="146" y="49"/>
                  <a:pt x="154" y="49"/>
                </a:cubicBezTo>
                <a:moveTo>
                  <a:pt x="36" y="77"/>
                </a:moveTo>
                <a:cubicBezTo>
                  <a:pt x="28" y="77"/>
                  <a:pt x="22" y="71"/>
                  <a:pt x="22" y="63"/>
                </a:cubicBezTo>
                <a:cubicBezTo>
                  <a:pt x="22" y="56"/>
                  <a:pt x="28" y="49"/>
                  <a:pt x="36" y="49"/>
                </a:cubicBezTo>
                <a:cubicBezTo>
                  <a:pt x="44" y="49"/>
                  <a:pt x="50" y="56"/>
                  <a:pt x="50" y="63"/>
                </a:cubicBezTo>
                <a:cubicBezTo>
                  <a:pt x="50" y="71"/>
                  <a:pt x="44" y="77"/>
                  <a:pt x="36" y="77"/>
                </a:cubicBezTo>
                <a:moveTo>
                  <a:pt x="75" y="77"/>
                </a:moveTo>
                <a:cubicBezTo>
                  <a:pt x="67" y="77"/>
                  <a:pt x="61" y="71"/>
                  <a:pt x="61" y="63"/>
                </a:cubicBezTo>
                <a:cubicBezTo>
                  <a:pt x="61" y="56"/>
                  <a:pt x="67" y="49"/>
                  <a:pt x="75" y="49"/>
                </a:cubicBezTo>
                <a:cubicBezTo>
                  <a:pt x="83" y="49"/>
                  <a:pt x="89" y="56"/>
                  <a:pt x="89" y="63"/>
                </a:cubicBezTo>
                <a:cubicBezTo>
                  <a:pt x="89" y="71"/>
                  <a:pt x="83" y="77"/>
                  <a:pt x="75" y="77"/>
                </a:cubicBezTo>
                <a:moveTo>
                  <a:pt x="115" y="77"/>
                </a:moveTo>
                <a:cubicBezTo>
                  <a:pt x="107" y="77"/>
                  <a:pt x="100" y="71"/>
                  <a:pt x="100" y="63"/>
                </a:cubicBezTo>
                <a:cubicBezTo>
                  <a:pt x="100" y="56"/>
                  <a:pt x="107" y="49"/>
                  <a:pt x="115" y="49"/>
                </a:cubicBezTo>
                <a:cubicBezTo>
                  <a:pt x="115" y="49"/>
                  <a:pt x="115" y="49"/>
                  <a:pt x="115" y="49"/>
                </a:cubicBezTo>
                <a:cubicBezTo>
                  <a:pt x="123" y="50"/>
                  <a:pt x="129" y="56"/>
                  <a:pt x="129" y="63"/>
                </a:cubicBezTo>
                <a:cubicBezTo>
                  <a:pt x="129" y="71"/>
                  <a:pt x="123" y="77"/>
                  <a:pt x="115" y="77"/>
                </a:cubicBezTo>
                <a:cubicBezTo>
                  <a:pt x="115" y="77"/>
                  <a:pt x="115" y="77"/>
                  <a:pt x="115" y="77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52" name="Oval 52"/>
          <p:cNvSpPr/>
          <p:nvPr>
            <p:custDataLst>
              <p:tags r:id="rId55"/>
            </p:custDataLst>
          </p:nvPr>
        </p:nvSpPr>
        <p:spPr>
          <a:xfrm>
            <a:off x="9015413" y="3554413"/>
            <a:ext cx="411162" cy="412750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53" name="Rectangle 53"/>
          <p:cNvSpPr/>
          <p:nvPr>
            <p:custDataLst>
              <p:tags r:id="rId56"/>
            </p:custDataLst>
          </p:nvPr>
        </p:nvSpPr>
        <p:spPr>
          <a:xfrm>
            <a:off x="9256713" y="3668713"/>
            <a:ext cx="46037" cy="20637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54" name="Freeform 54"/>
          <p:cNvSpPr>
            <a:spLocks noEditPoints="1"/>
          </p:cNvSpPr>
          <p:nvPr>
            <p:custDataLst>
              <p:tags r:id="rId57"/>
            </p:custDataLst>
          </p:nvPr>
        </p:nvSpPr>
        <p:spPr>
          <a:xfrm>
            <a:off x="9085263" y="3695700"/>
            <a:ext cx="244475" cy="179388"/>
          </a:xfrm>
          <a:custGeom>
            <a:avLst/>
            <a:gdLst/>
            <a:ahLst/>
            <a:cxnLst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42" h="104">
                <a:moveTo>
                  <a:pt x="0" y="104"/>
                </a:moveTo>
                <a:cubicBezTo>
                  <a:pt x="142" y="104"/>
                  <a:pt x="142" y="104"/>
                  <a:pt x="142" y="104"/>
                </a:cubicBezTo>
                <a:cubicBezTo>
                  <a:pt x="142" y="0"/>
                  <a:pt x="142" y="0"/>
                  <a:pt x="142" y="0"/>
                </a:cubicBezTo>
                <a:cubicBezTo>
                  <a:pt x="0" y="0"/>
                  <a:pt x="0" y="0"/>
                  <a:pt x="0" y="0"/>
                </a:cubicBezTo>
                <a:lnTo>
                  <a:pt x="0" y="104"/>
                </a:lnTo>
                <a:close/>
                <a:moveTo>
                  <a:pt x="98" y="11"/>
                </a:moveTo>
                <a:cubicBezTo>
                  <a:pt x="127" y="11"/>
                  <a:pt x="127" y="11"/>
                  <a:pt x="127" y="11"/>
                </a:cubicBezTo>
                <a:cubicBezTo>
                  <a:pt x="127" y="29"/>
                  <a:pt x="127" y="29"/>
                  <a:pt x="127" y="29"/>
                </a:cubicBezTo>
                <a:cubicBezTo>
                  <a:pt x="98" y="29"/>
                  <a:pt x="98" y="29"/>
                  <a:pt x="98" y="29"/>
                </a:cubicBezTo>
                <a:lnTo>
                  <a:pt x="98" y="11"/>
                </a:lnTo>
                <a:close/>
                <a:moveTo>
                  <a:pt x="12" y="52"/>
                </a:moveTo>
                <a:cubicBezTo>
                  <a:pt x="12" y="50"/>
                  <a:pt x="13" y="49"/>
                  <a:pt x="13" y="48"/>
                </a:cubicBezTo>
                <a:cubicBezTo>
                  <a:pt x="13" y="46"/>
                  <a:pt x="13" y="45"/>
                  <a:pt x="13" y="44"/>
                </a:cubicBezTo>
                <a:cubicBezTo>
                  <a:pt x="14" y="41"/>
                  <a:pt x="15" y="38"/>
                  <a:pt x="16" y="36"/>
                </a:cubicBezTo>
                <a:cubicBezTo>
                  <a:pt x="16" y="35"/>
                  <a:pt x="17" y="34"/>
                  <a:pt x="17" y="32"/>
                </a:cubicBezTo>
                <a:cubicBezTo>
                  <a:pt x="18" y="31"/>
                  <a:pt x="19" y="30"/>
                  <a:pt x="19" y="29"/>
                </a:cubicBezTo>
                <a:cubicBezTo>
                  <a:pt x="20" y="28"/>
                  <a:pt x="21" y="27"/>
                  <a:pt x="22" y="26"/>
                </a:cubicBezTo>
                <a:cubicBezTo>
                  <a:pt x="22" y="25"/>
                  <a:pt x="23" y="24"/>
                  <a:pt x="24" y="24"/>
                </a:cubicBezTo>
                <a:cubicBezTo>
                  <a:pt x="31" y="16"/>
                  <a:pt x="42" y="11"/>
                  <a:pt x="53" y="11"/>
                </a:cubicBezTo>
                <a:cubicBezTo>
                  <a:pt x="65" y="11"/>
                  <a:pt x="76" y="16"/>
                  <a:pt x="83" y="24"/>
                </a:cubicBezTo>
                <a:cubicBezTo>
                  <a:pt x="85" y="26"/>
                  <a:pt x="86" y="27"/>
                  <a:pt x="87" y="29"/>
                </a:cubicBezTo>
                <a:cubicBezTo>
                  <a:pt x="88" y="30"/>
                  <a:pt x="88" y="31"/>
                  <a:pt x="89" y="32"/>
                </a:cubicBezTo>
                <a:cubicBezTo>
                  <a:pt x="90" y="34"/>
                  <a:pt x="90" y="35"/>
                  <a:pt x="91" y="36"/>
                </a:cubicBezTo>
                <a:cubicBezTo>
                  <a:pt x="92" y="38"/>
                  <a:pt x="93" y="41"/>
                  <a:pt x="93" y="44"/>
                </a:cubicBezTo>
                <a:cubicBezTo>
                  <a:pt x="93" y="45"/>
                  <a:pt x="94" y="46"/>
                  <a:pt x="94" y="48"/>
                </a:cubicBezTo>
                <a:cubicBezTo>
                  <a:pt x="94" y="49"/>
                  <a:pt x="94" y="50"/>
                  <a:pt x="94" y="52"/>
                </a:cubicBezTo>
                <a:cubicBezTo>
                  <a:pt x="94" y="57"/>
                  <a:pt x="93" y="62"/>
                  <a:pt x="91" y="66"/>
                </a:cubicBezTo>
                <a:cubicBezTo>
                  <a:pt x="90" y="69"/>
                  <a:pt x="89" y="72"/>
                  <a:pt x="87" y="75"/>
                </a:cubicBezTo>
                <a:cubicBezTo>
                  <a:pt x="86" y="76"/>
                  <a:pt x="85" y="78"/>
                  <a:pt x="83" y="79"/>
                </a:cubicBezTo>
                <a:cubicBezTo>
                  <a:pt x="76" y="87"/>
                  <a:pt x="65" y="93"/>
                  <a:pt x="53" y="93"/>
                </a:cubicBezTo>
                <a:cubicBezTo>
                  <a:pt x="49" y="93"/>
                  <a:pt x="45" y="92"/>
                  <a:pt x="41" y="91"/>
                </a:cubicBezTo>
                <a:cubicBezTo>
                  <a:pt x="38" y="90"/>
                  <a:pt x="35" y="88"/>
                  <a:pt x="32" y="87"/>
                </a:cubicBezTo>
                <a:cubicBezTo>
                  <a:pt x="31" y="86"/>
                  <a:pt x="30" y="85"/>
                  <a:pt x="29" y="85"/>
                </a:cubicBezTo>
                <a:cubicBezTo>
                  <a:pt x="28" y="84"/>
                  <a:pt x="28" y="84"/>
                  <a:pt x="27" y="83"/>
                </a:cubicBezTo>
                <a:cubicBezTo>
                  <a:pt x="26" y="82"/>
                  <a:pt x="25" y="82"/>
                  <a:pt x="24" y="81"/>
                </a:cubicBezTo>
                <a:cubicBezTo>
                  <a:pt x="24" y="80"/>
                  <a:pt x="23" y="79"/>
                  <a:pt x="22" y="78"/>
                </a:cubicBezTo>
                <a:cubicBezTo>
                  <a:pt x="22" y="78"/>
                  <a:pt x="21" y="77"/>
                  <a:pt x="21" y="77"/>
                </a:cubicBezTo>
                <a:cubicBezTo>
                  <a:pt x="20" y="76"/>
                  <a:pt x="20" y="75"/>
                  <a:pt x="19" y="75"/>
                </a:cubicBezTo>
                <a:cubicBezTo>
                  <a:pt x="19" y="74"/>
                  <a:pt x="18" y="72"/>
                  <a:pt x="17" y="71"/>
                </a:cubicBezTo>
                <a:cubicBezTo>
                  <a:pt x="16" y="70"/>
                  <a:pt x="16" y="68"/>
                  <a:pt x="15" y="66"/>
                </a:cubicBezTo>
                <a:cubicBezTo>
                  <a:pt x="13" y="62"/>
                  <a:pt x="12" y="57"/>
                  <a:pt x="12" y="52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55" name="Oval 55"/>
          <p:cNvSpPr/>
          <p:nvPr>
            <p:custDataLst>
              <p:tags r:id="rId58"/>
            </p:custDataLst>
          </p:nvPr>
        </p:nvSpPr>
        <p:spPr>
          <a:xfrm>
            <a:off x="9126538" y="3733800"/>
            <a:ext cx="101600" cy="103188"/>
          </a:xfrm>
          <a:prstGeom prst="ellipse">
            <a:avLst/>
          </a:prstGeom>
          <a:solidFill>
            <a:schemeClr val="bg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56" name="Oval 56"/>
          <p:cNvSpPr/>
          <p:nvPr>
            <p:custDataLst>
              <p:tags r:id="rId59"/>
            </p:custDataLst>
          </p:nvPr>
        </p:nvSpPr>
        <p:spPr>
          <a:xfrm>
            <a:off x="8516938" y="1781175"/>
            <a:ext cx="588962" cy="590550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57" name="Freeform 57"/>
          <p:cNvSpPr/>
          <p:nvPr>
            <p:custDataLst>
              <p:tags r:id="rId60"/>
            </p:custDataLst>
          </p:nvPr>
        </p:nvSpPr>
        <p:spPr>
          <a:xfrm>
            <a:off x="8723313" y="2154238"/>
            <a:ext cx="88900" cy="3810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21" h="54">
                <a:moveTo>
                  <a:pt x="116" y="54"/>
                </a:moveTo>
                <a:lnTo>
                  <a:pt x="121" y="0"/>
                </a:lnTo>
                <a:lnTo>
                  <a:pt x="0" y="0"/>
                </a:lnTo>
                <a:lnTo>
                  <a:pt x="5" y="54"/>
                </a:lnTo>
                <a:lnTo>
                  <a:pt x="116" y="54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58" name="Freeform 58"/>
          <p:cNvSpPr/>
          <p:nvPr>
            <p:custDataLst>
              <p:tags r:id="rId61"/>
            </p:custDataLst>
          </p:nvPr>
        </p:nvSpPr>
        <p:spPr>
          <a:xfrm>
            <a:off x="8824913" y="2074863"/>
            <a:ext cx="96837" cy="66675"/>
          </a:xfrm>
          <a:custGeom>
            <a:avLst/>
            <a:gdLst/>
            <a:ahLst/>
            <a:cxnLst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</a:cxnLst>
            <a:pathLst>
              <a:path w="132" h="90">
                <a:moveTo>
                  <a:pt x="0" y="90"/>
                </a:moveTo>
                <a:lnTo>
                  <a:pt x="109" y="90"/>
                </a:lnTo>
                <a:lnTo>
                  <a:pt x="132" y="0"/>
                </a:lnTo>
                <a:lnTo>
                  <a:pt x="7" y="0"/>
                </a:lnTo>
                <a:lnTo>
                  <a:pt x="0" y="9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59" name="Freeform 59"/>
          <p:cNvSpPr/>
          <p:nvPr>
            <p:custDataLst>
              <p:tags r:id="rId62"/>
            </p:custDataLst>
          </p:nvPr>
        </p:nvSpPr>
        <p:spPr>
          <a:xfrm>
            <a:off x="8634413" y="2154238"/>
            <a:ext cx="79375" cy="381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</a:cxnLst>
            <a:pathLst>
              <a:path w="111" h="54">
                <a:moveTo>
                  <a:pt x="0" y="0"/>
                </a:moveTo>
                <a:lnTo>
                  <a:pt x="12" y="54"/>
                </a:lnTo>
                <a:lnTo>
                  <a:pt x="111" y="54"/>
                </a:lnTo>
                <a:lnTo>
                  <a:pt x="10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60" name="Freeform 60"/>
          <p:cNvSpPr/>
          <p:nvPr>
            <p:custDataLst>
              <p:tags r:id="rId63"/>
            </p:custDataLst>
          </p:nvPr>
        </p:nvSpPr>
        <p:spPr>
          <a:xfrm>
            <a:off x="8820150" y="2154238"/>
            <a:ext cx="80963" cy="3810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111" h="54">
                <a:moveTo>
                  <a:pt x="111" y="0"/>
                </a:moveTo>
                <a:lnTo>
                  <a:pt x="4" y="0"/>
                </a:lnTo>
                <a:lnTo>
                  <a:pt x="0" y="54"/>
                </a:lnTo>
                <a:lnTo>
                  <a:pt x="97" y="54"/>
                </a:lnTo>
                <a:lnTo>
                  <a:pt x="111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61" name="Freeform 61"/>
          <p:cNvSpPr/>
          <p:nvPr>
            <p:custDataLst>
              <p:tags r:id="rId64"/>
            </p:custDataLst>
          </p:nvPr>
        </p:nvSpPr>
        <p:spPr>
          <a:xfrm>
            <a:off x="8829675" y="1958975"/>
            <a:ext cx="198438" cy="104775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</a:cxnLst>
            <a:pathLst>
              <a:path w="115" h="61">
                <a:moveTo>
                  <a:pt x="78" y="0"/>
                </a:moveTo>
                <a:cubicBezTo>
                  <a:pt x="76" y="0"/>
                  <a:pt x="74" y="1"/>
                  <a:pt x="72" y="2"/>
                </a:cubicBezTo>
                <a:cubicBezTo>
                  <a:pt x="71" y="3"/>
                  <a:pt x="71" y="3"/>
                  <a:pt x="70" y="4"/>
                </a:cubicBezTo>
                <a:cubicBezTo>
                  <a:pt x="60" y="14"/>
                  <a:pt x="50" y="24"/>
                  <a:pt x="40" y="34"/>
                </a:cubicBezTo>
                <a:cubicBezTo>
                  <a:pt x="39" y="35"/>
                  <a:pt x="39" y="36"/>
                  <a:pt x="38" y="37"/>
                </a:cubicBezTo>
                <a:cubicBezTo>
                  <a:pt x="2" y="37"/>
                  <a:pt x="2" y="37"/>
                  <a:pt x="2" y="37"/>
                </a:cubicBezTo>
                <a:cubicBezTo>
                  <a:pt x="0" y="61"/>
                  <a:pt x="0" y="61"/>
                  <a:pt x="0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9" y="46"/>
                  <a:pt x="59" y="46"/>
                  <a:pt x="59" y="46"/>
                </a:cubicBezTo>
                <a:cubicBezTo>
                  <a:pt x="67" y="38"/>
                  <a:pt x="75" y="30"/>
                  <a:pt x="82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15" y="23"/>
                  <a:pt x="115" y="0"/>
                  <a:pt x="101" y="0"/>
                </a:cubicBezTo>
                <a:lnTo>
                  <a:pt x="78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62" name="Freeform 62"/>
          <p:cNvSpPr/>
          <p:nvPr>
            <p:custDataLst>
              <p:tags r:id="rId65"/>
            </p:custDataLst>
          </p:nvPr>
        </p:nvSpPr>
        <p:spPr>
          <a:xfrm>
            <a:off x="8713788" y="2022475"/>
            <a:ext cx="107950" cy="412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  <a:cxn ang="0">
                <a:pos x="2147483646" y="2147483646"/>
              </a:cxn>
            </a:cxnLst>
            <a:pathLst>
              <a:path w="149" h="57">
                <a:moveTo>
                  <a:pt x="5" y="57"/>
                </a:moveTo>
                <a:lnTo>
                  <a:pt x="144" y="57"/>
                </a:lnTo>
                <a:lnTo>
                  <a:pt x="149" y="0"/>
                </a:lnTo>
                <a:lnTo>
                  <a:pt x="0" y="0"/>
                </a:lnTo>
                <a:lnTo>
                  <a:pt x="5" y="57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63" name="Freeform 63"/>
          <p:cNvSpPr/>
          <p:nvPr>
            <p:custDataLst>
              <p:tags r:id="rId66"/>
            </p:custDataLst>
          </p:nvPr>
        </p:nvSpPr>
        <p:spPr>
          <a:xfrm>
            <a:off x="8612188" y="2074863"/>
            <a:ext cx="96837" cy="666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32" h="90">
                <a:moveTo>
                  <a:pt x="132" y="90"/>
                </a:moveTo>
                <a:lnTo>
                  <a:pt x="125" y="0"/>
                </a:lnTo>
                <a:lnTo>
                  <a:pt x="0" y="0"/>
                </a:lnTo>
                <a:lnTo>
                  <a:pt x="24" y="90"/>
                </a:lnTo>
                <a:lnTo>
                  <a:pt x="132" y="9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64" name="Freeform 64"/>
          <p:cNvSpPr/>
          <p:nvPr>
            <p:custDataLst>
              <p:tags r:id="rId67"/>
            </p:custDataLst>
          </p:nvPr>
        </p:nvSpPr>
        <p:spPr>
          <a:xfrm>
            <a:off x="8599488" y="2022475"/>
            <a:ext cx="103187" cy="412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0"/>
              </a:cxn>
            </a:cxnLst>
            <a:pathLst>
              <a:path w="142" h="57">
                <a:moveTo>
                  <a:pt x="0" y="0"/>
                </a:moveTo>
                <a:lnTo>
                  <a:pt x="14" y="57"/>
                </a:lnTo>
                <a:lnTo>
                  <a:pt x="142" y="57"/>
                </a:lnTo>
                <a:lnTo>
                  <a:pt x="13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65" name="Freeform 65"/>
          <p:cNvSpPr/>
          <p:nvPr>
            <p:custDataLst>
              <p:tags r:id="rId68"/>
            </p:custDataLst>
          </p:nvPr>
        </p:nvSpPr>
        <p:spPr>
          <a:xfrm>
            <a:off x="8716963" y="2074863"/>
            <a:ext cx="101600" cy="66675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139" h="90">
                <a:moveTo>
                  <a:pt x="139" y="0"/>
                </a:moveTo>
                <a:lnTo>
                  <a:pt x="0" y="0"/>
                </a:lnTo>
                <a:lnTo>
                  <a:pt x="7" y="90"/>
                </a:lnTo>
                <a:lnTo>
                  <a:pt x="132" y="90"/>
                </a:lnTo>
                <a:lnTo>
                  <a:pt x="139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66" name="Oval 66"/>
          <p:cNvSpPr/>
          <p:nvPr>
            <p:custDataLst>
              <p:tags r:id="rId69"/>
            </p:custDataLst>
          </p:nvPr>
        </p:nvSpPr>
        <p:spPr>
          <a:xfrm>
            <a:off x="8647113" y="2203450"/>
            <a:ext cx="65087" cy="65088"/>
          </a:xfrm>
          <a:prstGeom prst="ellipse">
            <a:avLst/>
          </a:prstGeom>
          <a:solidFill>
            <a:schemeClr val="bg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67" name="Oval 67"/>
          <p:cNvSpPr/>
          <p:nvPr>
            <p:custDataLst>
              <p:tags r:id="rId70"/>
            </p:custDataLst>
          </p:nvPr>
        </p:nvSpPr>
        <p:spPr>
          <a:xfrm>
            <a:off x="8821738" y="2203450"/>
            <a:ext cx="65087" cy="65088"/>
          </a:xfrm>
          <a:prstGeom prst="ellipse">
            <a:avLst/>
          </a:prstGeom>
          <a:solidFill>
            <a:schemeClr val="bg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68" name="Oval 68"/>
          <p:cNvSpPr/>
          <p:nvPr>
            <p:custDataLst>
              <p:tags r:id="rId71"/>
            </p:custDataLst>
          </p:nvPr>
        </p:nvSpPr>
        <p:spPr>
          <a:xfrm>
            <a:off x="10255250" y="4065588"/>
            <a:ext cx="608013" cy="606425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69" name="Freeform 69"/>
          <p:cNvSpPr>
            <a:spLocks noEditPoints="1"/>
          </p:cNvSpPr>
          <p:nvPr>
            <p:custDataLst>
              <p:tags r:id="rId72"/>
            </p:custDataLst>
          </p:nvPr>
        </p:nvSpPr>
        <p:spPr>
          <a:xfrm>
            <a:off x="10396538" y="4184650"/>
            <a:ext cx="327025" cy="37306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90" h="216">
                <a:moveTo>
                  <a:pt x="8" y="182"/>
                </a:moveTo>
                <a:cubicBezTo>
                  <a:pt x="1" y="189"/>
                  <a:pt x="0" y="199"/>
                  <a:pt x="1" y="209"/>
                </a:cubicBezTo>
                <a:cubicBezTo>
                  <a:pt x="1" y="216"/>
                  <a:pt x="13" y="216"/>
                  <a:pt x="12" y="209"/>
                </a:cubicBezTo>
                <a:cubicBezTo>
                  <a:pt x="12" y="203"/>
                  <a:pt x="11" y="194"/>
                  <a:pt x="17" y="190"/>
                </a:cubicBezTo>
                <a:cubicBezTo>
                  <a:pt x="20" y="188"/>
                  <a:pt x="23" y="188"/>
                  <a:pt x="26" y="188"/>
                </a:cubicBezTo>
                <a:cubicBezTo>
                  <a:pt x="26" y="211"/>
                  <a:pt x="26" y="211"/>
                  <a:pt x="26" y="211"/>
                </a:cubicBezTo>
                <a:cubicBezTo>
                  <a:pt x="190" y="211"/>
                  <a:pt x="190" y="211"/>
                  <a:pt x="190" y="211"/>
                </a:cubicBezTo>
                <a:cubicBezTo>
                  <a:pt x="190" y="0"/>
                  <a:pt x="190" y="0"/>
                  <a:pt x="190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0" y="0"/>
                  <a:pt x="13" y="1"/>
                  <a:pt x="8" y="6"/>
                </a:cubicBezTo>
                <a:cubicBezTo>
                  <a:pt x="1" y="13"/>
                  <a:pt x="0" y="23"/>
                  <a:pt x="1" y="33"/>
                </a:cubicBezTo>
                <a:cubicBezTo>
                  <a:pt x="1" y="40"/>
                  <a:pt x="13" y="40"/>
                  <a:pt x="12" y="33"/>
                </a:cubicBezTo>
                <a:cubicBezTo>
                  <a:pt x="12" y="26"/>
                  <a:pt x="11" y="18"/>
                  <a:pt x="17" y="14"/>
                </a:cubicBezTo>
                <a:cubicBezTo>
                  <a:pt x="20" y="12"/>
                  <a:pt x="23" y="11"/>
                  <a:pt x="26" y="11"/>
                </a:cubicBezTo>
                <a:cubicBezTo>
                  <a:pt x="26" y="44"/>
                  <a:pt x="26" y="44"/>
                  <a:pt x="26" y="44"/>
                </a:cubicBezTo>
                <a:cubicBezTo>
                  <a:pt x="20" y="44"/>
                  <a:pt x="13" y="45"/>
                  <a:pt x="8" y="50"/>
                </a:cubicBezTo>
                <a:cubicBezTo>
                  <a:pt x="1" y="57"/>
                  <a:pt x="0" y="67"/>
                  <a:pt x="1" y="77"/>
                </a:cubicBezTo>
                <a:cubicBezTo>
                  <a:pt x="1" y="84"/>
                  <a:pt x="13" y="84"/>
                  <a:pt x="12" y="77"/>
                </a:cubicBezTo>
                <a:cubicBezTo>
                  <a:pt x="12" y="70"/>
                  <a:pt x="11" y="62"/>
                  <a:pt x="17" y="58"/>
                </a:cubicBezTo>
                <a:cubicBezTo>
                  <a:pt x="20" y="56"/>
                  <a:pt x="23" y="55"/>
                  <a:pt x="26" y="55"/>
                </a:cubicBezTo>
                <a:cubicBezTo>
                  <a:pt x="26" y="88"/>
                  <a:pt x="26" y="88"/>
                  <a:pt x="26" y="88"/>
                </a:cubicBezTo>
                <a:cubicBezTo>
                  <a:pt x="20" y="88"/>
                  <a:pt x="13" y="89"/>
                  <a:pt x="8" y="94"/>
                </a:cubicBezTo>
                <a:cubicBezTo>
                  <a:pt x="1" y="101"/>
                  <a:pt x="0" y="111"/>
                  <a:pt x="1" y="121"/>
                </a:cubicBezTo>
                <a:cubicBezTo>
                  <a:pt x="1" y="128"/>
                  <a:pt x="13" y="128"/>
                  <a:pt x="12" y="121"/>
                </a:cubicBezTo>
                <a:cubicBezTo>
                  <a:pt x="12" y="114"/>
                  <a:pt x="11" y="106"/>
                  <a:pt x="17" y="102"/>
                </a:cubicBezTo>
                <a:cubicBezTo>
                  <a:pt x="20" y="100"/>
                  <a:pt x="23" y="99"/>
                  <a:pt x="26" y="99"/>
                </a:cubicBezTo>
                <a:cubicBezTo>
                  <a:pt x="26" y="132"/>
                  <a:pt x="26" y="132"/>
                  <a:pt x="26" y="132"/>
                </a:cubicBezTo>
                <a:cubicBezTo>
                  <a:pt x="20" y="132"/>
                  <a:pt x="13" y="133"/>
                  <a:pt x="8" y="138"/>
                </a:cubicBezTo>
                <a:cubicBezTo>
                  <a:pt x="1" y="145"/>
                  <a:pt x="0" y="155"/>
                  <a:pt x="1" y="165"/>
                </a:cubicBezTo>
                <a:cubicBezTo>
                  <a:pt x="1" y="172"/>
                  <a:pt x="13" y="172"/>
                  <a:pt x="12" y="165"/>
                </a:cubicBezTo>
                <a:cubicBezTo>
                  <a:pt x="12" y="159"/>
                  <a:pt x="11" y="150"/>
                  <a:pt x="17" y="146"/>
                </a:cubicBezTo>
                <a:cubicBezTo>
                  <a:pt x="20" y="144"/>
                  <a:pt x="23" y="144"/>
                  <a:pt x="26" y="143"/>
                </a:cubicBezTo>
                <a:cubicBezTo>
                  <a:pt x="26" y="176"/>
                  <a:pt x="26" y="176"/>
                  <a:pt x="26" y="176"/>
                </a:cubicBezTo>
                <a:cubicBezTo>
                  <a:pt x="20" y="176"/>
                  <a:pt x="13" y="177"/>
                  <a:pt x="8" y="182"/>
                </a:cubicBezTo>
                <a:moveTo>
                  <a:pt x="64" y="22"/>
                </a:moveTo>
                <a:cubicBezTo>
                  <a:pt x="153" y="22"/>
                  <a:pt x="153" y="22"/>
                  <a:pt x="153" y="22"/>
                </a:cubicBezTo>
                <a:cubicBezTo>
                  <a:pt x="153" y="69"/>
                  <a:pt x="153" y="69"/>
                  <a:pt x="153" y="69"/>
                </a:cubicBezTo>
                <a:cubicBezTo>
                  <a:pt x="64" y="69"/>
                  <a:pt x="64" y="69"/>
                  <a:pt x="64" y="69"/>
                </a:cubicBezTo>
                <a:lnTo>
                  <a:pt x="64" y="22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70" name="Oval 70"/>
          <p:cNvSpPr/>
          <p:nvPr>
            <p:custDataLst>
              <p:tags r:id="rId73"/>
            </p:custDataLst>
          </p:nvPr>
        </p:nvSpPr>
        <p:spPr>
          <a:xfrm>
            <a:off x="9672638" y="2716213"/>
            <a:ext cx="495300" cy="492125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71" name="Freeform 71"/>
          <p:cNvSpPr>
            <a:spLocks noEditPoints="1"/>
          </p:cNvSpPr>
          <p:nvPr>
            <p:custDataLst>
              <p:tags r:id="rId74"/>
            </p:custDataLst>
          </p:nvPr>
        </p:nvSpPr>
        <p:spPr>
          <a:xfrm>
            <a:off x="9752013" y="2805113"/>
            <a:ext cx="323850" cy="3238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88" h="188">
                <a:moveTo>
                  <a:pt x="132" y="97"/>
                </a:moveTo>
                <a:cubicBezTo>
                  <a:pt x="140" y="58"/>
                  <a:pt x="140" y="58"/>
                  <a:pt x="140" y="58"/>
                </a:cubicBezTo>
                <a:cubicBezTo>
                  <a:pt x="141" y="51"/>
                  <a:pt x="141" y="51"/>
                  <a:pt x="141" y="51"/>
                </a:cubicBezTo>
                <a:cubicBezTo>
                  <a:pt x="134" y="51"/>
                  <a:pt x="134" y="51"/>
                  <a:pt x="134" y="51"/>
                </a:cubicBezTo>
                <a:cubicBezTo>
                  <a:pt x="131" y="51"/>
                  <a:pt x="127" y="51"/>
                  <a:pt x="124" y="51"/>
                </a:cubicBezTo>
                <a:cubicBezTo>
                  <a:pt x="88" y="51"/>
                  <a:pt x="73" y="58"/>
                  <a:pt x="64" y="68"/>
                </a:cubicBezTo>
                <a:cubicBezTo>
                  <a:pt x="53" y="79"/>
                  <a:pt x="45" y="98"/>
                  <a:pt x="45" y="113"/>
                </a:cubicBezTo>
                <a:cubicBezTo>
                  <a:pt x="45" y="129"/>
                  <a:pt x="59" y="141"/>
                  <a:pt x="79" y="141"/>
                </a:cubicBezTo>
                <a:cubicBezTo>
                  <a:pt x="92" y="141"/>
                  <a:pt x="100" y="138"/>
                  <a:pt x="108" y="132"/>
                </a:cubicBezTo>
                <a:cubicBezTo>
                  <a:pt x="115" y="138"/>
                  <a:pt x="121" y="141"/>
                  <a:pt x="134" y="141"/>
                </a:cubicBezTo>
                <a:cubicBezTo>
                  <a:pt x="152" y="141"/>
                  <a:pt x="166" y="133"/>
                  <a:pt x="176" y="118"/>
                </a:cubicBezTo>
                <a:cubicBezTo>
                  <a:pt x="184" y="107"/>
                  <a:pt x="188" y="92"/>
                  <a:pt x="188" y="77"/>
                </a:cubicBezTo>
                <a:cubicBezTo>
                  <a:pt x="188" y="46"/>
                  <a:pt x="172" y="28"/>
                  <a:pt x="158" y="18"/>
                </a:cubicBezTo>
                <a:cubicBezTo>
                  <a:pt x="142" y="7"/>
                  <a:pt x="121" y="0"/>
                  <a:pt x="102" y="0"/>
                </a:cubicBezTo>
                <a:cubicBezTo>
                  <a:pt x="62" y="0"/>
                  <a:pt x="38" y="20"/>
                  <a:pt x="25" y="36"/>
                </a:cubicBezTo>
                <a:cubicBezTo>
                  <a:pt x="9" y="56"/>
                  <a:pt x="0" y="82"/>
                  <a:pt x="0" y="108"/>
                </a:cubicBezTo>
                <a:cubicBezTo>
                  <a:pt x="0" y="134"/>
                  <a:pt x="10" y="155"/>
                  <a:pt x="28" y="169"/>
                </a:cubicBezTo>
                <a:cubicBezTo>
                  <a:pt x="44" y="181"/>
                  <a:pt x="65" y="188"/>
                  <a:pt x="87" y="188"/>
                </a:cubicBezTo>
                <a:cubicBezTo>
                  <a:pt x="115" y="188"/>
                  <a:pt x="143" y="180"/>
                  <a:pt x="168" y="167"/>
                </a:cubicBezTo>
                <a:cubicBezTo>
                  <a:pt x="172" y="165"/>
                  <a:pt x="172" y="165"/>
                  <a:pt x="172" y="165"/>
                </a:cubicBezTo>
                <a:cubicBezTo>
                  <a:pt x="170" y="160"/>
                  <a:pt x="170" y="160"/>
                  <a:pt x="170" y="160"/>
                </a:cubicBezTo>
                <a:cubicBezTo>
                  <a:pt x="163" y="144"/>
                  <a:pt x="163" y="144"/>
                  <a:pt x="163" y="144"/>
                </a:cubicBezTo>
                <a:cubicBezTo>
                  <a:pt x="160" y="138"/>
                  <a:pt x="160" y="138"/>
                  <a:pt x="160" y="138"/>
                </a:cubicBezTo>
                <a:cubicBezTo>
                  <a:pt x="155" y="141"/>
                  <a:pt x="155" y="141"/>
                  <a:pt x="155" y="141"/>
                </a:cubicBezTo>
                <a:cubicBezTo>
                  <a:pt x="136" y="151"/>
                  <a:pt x="115" y="160"/>
                  <a:pt x="89" y="160"/>
                </a:cubicBezTo>
                <a:cubicBezTo>
                  <a:pt x="72" y="160"/>
                  <a:pt x="58" y="156"/>
                  <a:pt x="48" y="147"/>
                </a:cubicBezTo>
                <a:cubicBezTo>
                  <a:pt x="38" y="137"/>
                  <a:pt x="33" y="124"/>
                  <a:pt x="33" y="109"/>
                </a:cubicBezTo>
                <a:cubicBezTo>
                  <a:pt x="33" y="55"/>
                  <a:pt x="66" y="27"/>
                  <a:pt x="100" y="27"/>
                </a:cubicBezTo>
                <a:cubicBezTo>
                  <a:pt x="116" y="27"/>
                  <a:pt x="130" y="32"/>
                  <a:pt x="140" y="41"/>
                </a:cubicBezTo>
                <a:cubicBezTo>
                  <a:pt x="150" y="51"/>
                  <a:pt x="155" y="63"/>
                  <a:pt x="155" y="79"/>
                </a:cubicBezTo>
                <a:cubicBezTo>
                  <a:pt x="155" y="84"/>
                  <a:pt x="154" y="94"/>
                  <a:pt x="150" y="102"/>
                </a:cubicBezTo>
                <a:cubicBezTo>
                  <a:pt x="146" y="110"/>
                  <a:pt x="141" y="114"/>
                  <a:pt x="135" y="114"/>
                </a:cubicBezTo>
                <a:cubicBezTo>
                  <a:pt x="131" y="114"/>
                  <a:pt x="130" y="113"/>
                  <a:pt x="130" y="109"/>
                </a:cubicBezTo>
                <a:cubicBezTo>
                  <a:pt x="130" y="107"/>
                  <a:pt x="131" y="102"/>
                  <a:pt x="131" y="99"/>
                </a:cubicBezTo>
                <a:cubicBezTo>
                  <a:pt x="131" y="98"/>
                  <a:pt x="132" y="97"/>
                  <a:pt x="132" y="97"/>
                </a:cubicBezTo>
                <a:moveTo>
                  <a:pt x="103" y="79"/>
                </a:moveTo>
                <a:cubicBezTo>
                  <a:pt x="96" y="108"/>
                  <a:pt x="87" y="114"/>
                  <a:pt x="81" y="114"/>
                </a:cubicBezTo>
                <a:cubicBezTo>
                  <a:pt x="80" y="114"/>
                  <a:pt x="78" y="114"/>
                  <a:pt x="78" y="111"/>
                </a:cubicBezTo>
                <a:cubicBezTo>
                  <a:pt x="78" y="103"/>
                  <a:pt x="84" y="91"/>
                  <a:pt x="91" y="84"/>
                </a:cubicBezTo>
                <a:cubicBezTo>
                  <a:pt x="93" y="81"/>
                  <a:pt x="98" y="80"/>
                  <a:pt x="103" y="79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72" name="Oval 72"/>
          <p:cNvSpPr/>
          <p:nvPr>
            <p:custDataLst>
              <p:tags r:id="rId75"/>
            </p:custDataLst>
          </p:nvPr>
        </p:nvSpPr>
        <p:spPr>
          <a:xfrm>
            <a:off x="8956675" y="2370138"/>
            <a:ext cx="500063" cy="500062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73" name="Freeform 73"/>
          <p:cNvSpPr/>
          <p:nvPr>
            <p:custDataLst>
              <p:tags r:id="rId76"/>
            </p:custDataLst>
          </p:nvPr>
        </p:nvSpPr>
        <p:spPr>
          <a:xfrm>
            <a:off x="9034463" y="2462213"/>
            <a:ext cx="219075" cy="317500"/>
          </a:xfrm>
          <a:custGeom>
            <a:avLst/>
            <a:gdLst/>
            <a:ahLst/>
            <a:cxnLst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</a:cxnLst>
            <a:pathLst>
              <a:path w="301" h="435">
                <a:moveTo>
                  <a:pt x="0" y="307"/>
                </a:moveTo>
                <a:lnTo>
                  <a:pt x="81" y="307"/>
                </a:lnTo>
                <a:lnTo>
                  <a:pt x="81" y="343"/>
                </a:lnTo>
                <a:lnTo>
                  <a:pt x="301" y="435"/>
                </a:lnTo>
                <a:lnTo>
                  <a:pt x="301" y="217"/>
                </a:lnTo>
                <a:lnTo>
                  <a:pt x="301" y="0"/>
                </a:lnTo>
                <a:lnTo>
                  <a:pt x="81" y="92"/>
                </a:lnTo>
                <a:lnTo>
                  <a:pt x="81" y="128"/>
                </a:lnTo>
                <a:lnTo>
                  <a:pt x="0" y="128"/>
                </a:lnTo>
                <a:lnTo>
                  <a:pt x="0" y="307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74" name="Freeform 74"/>
          <p:cNvSpPr/>
          <p:nvPr>
            <p:custDataLst>
              <p:tags r:id="rId77"/>
            </p:custDataLst>
          </p:nvPr>
        </p:nvSpPr>
        <p:spPr>
          <a:xfrm>
            <a:off x="9269413" y="2517775"/>
            <a:ext cx="50800" cy="206375"/>
          </a:xfrm>
          <a:custGeom>
            <a:avLst/>
            <a:gdLst/>
            <a:ahLst/>
            <a:cxnLst>
              <a:cxn ang="0">
                <a:pos x="0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2147483646"/>
              </a:cxn>
            </a:cxnLst>
            <a:pathLst>
              <a:path w="29" h="120">
                <a:moveTo>
                  <a:pt x="0" y="8"/>
                </a:moveTo>
                <a:cubicBezTo>
                  <a:pt x="8" y="23"/>
                  <a:pt x="12" y="41"/>
                  <a:pt x="12" y="60"/>
                </a:cubicBezTo>
                <a:cubicBezTo>
                  <a:pt x="12" y="79"/>
                  <a:pt x="8" y="98"/>
                  <a:pt x="0" y="112"/>
                </a:cubicBezTo>
                <a:cubicBezTo>
                  <a:pt x="15" y="120"/>
                  <a:pt x="15" y="120"/>
                  <a:pt x="15" y="120"/>
                </a:cubicBezTo>
                <a:cubicBezTo>
                  <a:pt x="24" y="103"/>
                  <a:pt x="29" y="82"/>
                  <a:pt x="29" y="60"/>
                </a:cubicBezTo>
                <a:cubicBezTo>
                  <a:pt x="29" y="38"/>
                  <a:pt x="24" y="17"/>
                  <a:pt x="15" y="0"/>
                </a:cubicBezTo>
                <a:lnTo>
                  <a:pt x="0" y="8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75" name="Freeform 75"/>
          <p:cNvSpPr/>
          <p:nvPr>
            <p:custDataLst>
              <p:tags r:id="rId78"/>
            </p:custDataLst>
          </p:nvPr>
        </p:nvSpPr>
        <p:spPr>
          <a:xfrm>
            <a:off x="9317038" y="2482850"/>
            <a:ext cx="60325" cy="2762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</a:cxnLst>
            <a:pathLst>
              <a:path w="34" h="160">
                <a:moveTo>
                  <a:pt x="17" y="80"/>
                </a:moveTo>
                <a:cubicBezTo>
                  <a:pt x="17" y="107"/>
                  <a:pt x="11" y="132"/>
                  <a:pt x="0" y="152"/>
                </a:cubicBezTo>
                <a:cubicBezTo>
                  <a:pt x="15" y="160"/>
                  <a:pt x="15" y="160"/>
                  <a:pt x="15" y="160"/>
                </a:cubicBezTo>
                <a:cubicBezTo>
                  <a:pt x="27" y="138"/>
                  <a:pt x="34" y="109"/>
                  <a:pt x="34" y="80"/>
                </a:cubicBezTo>
                <a:cubicBezTo>
                  <a:pt x="34" y="51"/>
                  <a:pt x="27" y="23"/>
                  <a:pt x="15" y="0"/>
                </a:cubicBezTo>
                <a:cubicBezTo>
                  <a:pt x="0" y="8"/>
                  <a:pt x="0" y="8"/>
                  <a:pt x="0" y="8"/>
                </a:cubicBezTo>
                <a:cubicBezTo>
                  <a:pt x="11" y="28"/>
                  <a:pt x="17" y="54"/>
                  <a:pt x="17" y="80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76" name="Oval 76"/>
          <p:cNvSpPr/>
          <p:nvPr>
            <p:custDataLst>
              <p:tags r:id="rId79"/>
            </p:custDataLst>
          </p:nvPr>
        </p:nvSpPr>
        <p:spPr>
          <a:xfrm>
            <a:off x="10485438" y="3394075"/>
            <a:ext cx="608012" cy="608013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77" name="Freeform 77"/>
          <p:cNvSpPr>
            <a:spLocks noEditPoints="1"/>
          </p:cNvSpPr>
          <p:nvPr>
            <p:custDataLst>
              <p:tags r:id="rId80"/>
            </p:custDataLst>
          </p:nvPr>
        </p:nvSpPr>
        <p:spPr>
          <a:xfrm>
            <a:off x="10593388" y="3562350"/>
            <a:ext cx="392112" cy="33020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27" h="192">
                <a:moveTo>
                  <a:pt x="224" y="53"/>
                </a:moveTo>
                <a:cubicBezTo>
                  <a:pt x="196" y="40"/>
                  <a:pt x="196" y="40"/>
                  <a:pt x="196" y="40"/>
                </a:cubicBezTo>
                <a:cubicBezTo>
                  <a:pt x="190" y="18"/>
                  <a:pt x="166" y="0"/>
                  <a:pt x="134" y="0"/>
                </a:cubicBezTo>
                <a:cubicBezTo>
                  <a:pt x="99" y="0"/>
                  <a:pt x="76" y="31"/>
                  <a:pt x="76" y="67"/>
                </a:cubicBezTo>
                <a:cubicBezTo>
                  <a:pt x="76" y="70"/>
                  <a:pt x="77" y="74"/>
                  <a:pt x="77" y="77"/>
                </a:cubicBezTo>
                <a:cubicBezTo>
                  <a:pt x="79" y="121"/>
                  <a:pt x="36" y="115"/>
                  <a:pt x="21" y="105"/>
                </a:cubicBezTo>
                <a:cubicBezTo>
                  <a:pt x="7" y="96"/>
                  <a:pt x="0" y="76"/>
                  <a:pt x="0" y="94"/>
                </a:cubicBezTo>
                <a:cubicBezTo>
                  <a:pt x="0" y="134"/>
                  <a:pt x="43" y="192"/>
                  <a:pt x="98" y="192"/>
                </a:cubicBezTo>
                <a:cubicBezTo>
                  <a:pt x="161" y="192"/>
                  <a:pt x="205" y="151"/>
                  <a:pt x="205" y="85"/>
                </a:cubicBezTo>
                <a:cubicBezTo>
                  <a:pt x="224" y="64"/>
                  <a:pt x="224" y="64"/>
                  <a:pt x="224" y="64"/>
                </a:cubicBezTo>
                <a:cubicBezTo>
                  <a:pt x="226" y="63"/>
                  <a:pt x="227" y="61"/>
                  <a:pt x="227" y="59"/>
                </a:cubicBezTo>
                <a:cubicBezTo>
                  <a:pt x="227" y="57"/>
                  <a:pt x="226" y="54"/>
                  <a:pt x="224" y="53"/>
                </a:cubicBezTo>
                <a:moveTo>
                  <a:pt x="169" y="64"/>
                </a:moveTo>
                <a:cubicBezTo>
                  <a:pt x="164" y="64"/>
                  <a:pt x="159" y="60"/>
                  <a:pt x="159" y="55"/>
                </a:cubicBezTo>
                <a:cubicBezTo>
                  <a:pt x="159" y="50"/>
                  <a:pt x="164" y="46"/>
                  <a:pt x="169" y="46"/>
                </a:cubicBezTo>
                <a:cubicBezTo>
                  <a:pt x="174" y="46"/>
                  <a:pt x="178" y="50"/>
                  <a:pt x="178" y="55"/>
                </a:cubicBezTo>
                <a:cubicBezTo>
                  <a:pt x="178" y="60"/>
                  <a:pt x="174" y="64"/>
                  <a:pt x="169" y="64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78" name="Oval 78"/>
          <p:cNvSpPr/>
          <p:nvPr>
            <p:custDataLst>
              <p:tags r:id="rId81"/>
            </p:custDataLst>
          </p:nvPr>
        </p:nvSpPr>
        <p:spPr>
          <a:xfrm>
            <a:off x="9972675" y="2098675"/>
            <a:ext cx="603250" cy="603250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79" name="Freeform 79"/>
          <p:cNvSpPr/>
          <p:nvPr>
            <p:custDataLst>
              <p:tags r:id="rId82"/>
            </p:custDataLst>
          </p:nvPr>
        </p:nvSpPr>
        <p:spPr>
          <a:xfrm>
            <a:off x="10063163" y="2235200"/>
            <a:ext cx="423862" cy="32861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46" h="191">
                <a:moveTo>
                  <a:pt x="246" y="140"/>
                </a:moveTo>
                <a:cubicBezTo>
                  <a:pt x="246" y="125"/>
                  <a:pt x="238" y="112"/>
                  <a:pt x="227" y="104"/>
                </a:cubicBezTo>
                <a:cubicBezTo>
                  <a:pt x="227" y="47"/>
                  <a:pt x="180" y="0"/>
                  <a:pt x="123" y="0"/>
                </a:cubicBezTo>
                <a:cubicBezTo>
                  <a:pt x="66" y="0"/>
                  <a:pt x="19" y="47"/>
                  <a:pt x="19" y="104"/>
                </a:cubicBezTo>
                <a:cubicBezTo>
                  <a:pt x="7" y="112"/>
                  <a:pt x="0" y="125"/>
                  <a:pt x="0" y="140"/>
                </a:cubicBezTo>
                <a:cubicBezTo>
                  <a:pt x="0" y="164"/>
                  <a:pt x="19" y="184"/>
                  <a:pt x="43" y="185"/>
                </a:cubicBezTo>
                <a:cubicBezTo>
                  <a:pt x="43" y="188"/>
                  <a:pt x="46" y="191"/>
                  <a:pt x="49" y="191"/>
                </a:cubicBezTo>
                <a:cubicBezTo>
                  <a:pt x="68" y="191"/>
                  <a:pt x="68" y="191"/>
                  <a:pt x="68" y="191"/>
                </a:cubicBezTo>
                <a:cubicBezTo>
                  <a:pt x="71" y="191"/>
                  <a:pt x="74" y="188"/>
                  <a:pt x="74" y="185"/>
                </a:cubicBezTo>
                <a:cubicBezTo>
                  <a:pt x="74" y="96"/>
                  <a:pt x="74" y="96"/>
                  <a:pt x="74" y="96"/>
                </a:cubicBezTo>
                <a:cubicBezTo>
                  <a:pt x="74" y="92"/>
                  <a:pt x="71" y="89"/>
                  <a:pt x="68" y="89"/>
                </a:cubicBezTo>
                <a:cubicBezTo>
                  <a:pt x="49" y="89"/>
                  <a:pt x="49" y="89"/>
                  <a:pt x="49" y="89"/>
                </a:cubicBezTo>
                <a:cubicBezTo>
                  <a:pt x="46" y="89"/>
                  <a:pt x="43" y="92"/>
                  <a:pt x="43" y="96"/>
                </a:cubicBezTo>
                <a:cubicBezTo>
                  <a:pt x="40" y="96"/>
                  <a:pt x="38" y="96"/>
                  <a:pt x="36" y="97"/>
                </a:cubicBezTo>
                <a:cubicBezTo>
                  <a:pt x="40" y="52"/>
                  <a:pt x="77" y="17"/>
                  <a:pt x="123" y="17"/>
                </a:cubicBezTo>
                <a:cubicBezTo>
                  <a:pt x="168" y="17"/>
                  <a:pt x="206" y="52"/>
                  <a:pt x="210" y="97"/>
                </a:cubicBezTo>
                <a:cubicBezTo>
                  <a:pt x="207" y="96"/>
                  <a:pt x="205" y="96"/>
                  <a:pt x="203" y="96"/>
                </a:cubicBezTo>
                <a:cubicBezTo>
                  <a:pt x="203" y="92"/>
                  <a:pt x="200" y="89"/>
                  <a:pt x="197" y="89"/>
                </a:cubicBezTo>
                <a:cubicBezTo>
                  <a:pt x="178" y="89"/>
                  <a:pt x="178" y="89"/>
                  <a:pt x="178" y="89"/>
                </a:cubicBezTo>
                <a:cubicBezTo>
                  <a:pt x="174" y="89"/>
                  <a:pt x="171" y="92"/>
                  <a:pt x="171" y="96"/>
                </a:cubicBezTo>
                <a:cubicBezTo>
                  <a:pt x="171" y="185"/>
                  <a:pt x="171" y="185"/>
                  <a:pt x="171" y="185"/>
                </a:cubicBezTo>
                <a:cubicBezTo>
                  <a:pt x="171" y="188"/>
                  <a:pt x="174" y="191"/>
                  <a:pt x="178" y="191"/>
                </a:cubicBezTo>
                <a:cubicBezTo>
                  <a:pt x="197" y="191"/>
                  <a:pt x="197" y="191"/>
                  <a:pt x="197" y="191"/>
                </a:cubicBezTo>
                <a:cubicBezTo>
                  <a:pt x="200" y="191"/>
                  <a:pt x="203" y="188"/>
                  <a:pt x="203" y="185"/>
                </a:cubicBezTo>
                <a:cubicBezTo>
                  <a:pt x="208" y="185"/>
                  <a:pt x="212" y="184"/>
                  <a:pt x="216" y="182"/>
                </a:cubicBezTo>
                <a:cubicBezTo>
                  <a:pt x="225" y="178"/>
                  <a:pt x="225" y="178"/>
                  <a:pt x="225" y="178"/>
                </a:cubicBezTo>
                <a:cubicBezTo>
                  <a:pt x="238" y="170"/>
                  <a:pt x="246" y="156"/>
                  <a:pt x="246" y="140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0" name="Freeform 80"/>
          <p:cNvSpPr/>
          <p:nvPr>
            <p:custDataLst>
              <p:tags r:id="rId83"/>
            </p:custDataLst>
          </p:nvPr>
        </p:nvSpPr>
        <p:spPr>
          <a:xfrm>
            <a:off x="10188575" y="3067050"/>
            <a:ext cx="195263" cy="18256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13" h="106">
                <a:moveTo>
                  <a:pt x="106" y="55"/>
                </a:moveTo>
                <a:cubicBezTo>
                  <a:pt x="113" y="21"/>
                  <a:pt x="72" y="9"/>
                  <a:pt x="58" y="39"/>
                </a:cubicBezTo>
                <a:cubicBezTo>
                  <a:pt x="56" y="43"/>
                  <a:pt x="56" y="43"/>
                  <a:pt x="56" y="43"/>
                </a:cubicBezTo>
                <a:cubicBezTo>
                  <a:pt x="56" y="38"/>
                  <a:pt x="56" y="38"/>
                  <a:pt x="56" y="38"/>
                </a:cubicBezTo>
                <a:cubicBezTo>
                  <a:pt x="55" y="5"/>
                  <a:pt x="12" y="0"/>
                  <a:pt x="5" y="34"/>
                </a:cubicBezTo>
                <a:cubicBezTo>
                  <a:pt x="0" y="61"/>
                  <a:pt x="29" y="87"/>
                  <a:pt x="43" y="106"/>
                </a:cubicBezTo>
                <a:cubicBezTo>
                  <a:pt x="43" y="106"/>
                  <a:pt x="43" y="106"/>
                  <a:pt x="43" y="106"/>
                </a:cubicBezTo>
                <a:cubicBezTo>
                  <a:pt x="43" y="106"/>
                  <a:pt x="43" y="106"/>
                  <a:pt x="43" y="106"/>
                </a:cubicBezTo>
                <a:cubicBezTo>
                  <a:pt x="43" y="106"/>
                  <a:pt x="43" y="106"/>
                  <a:pt x="43" y="106"/>
                </a:cubicBezTo>
                <a:cubicBezTo>
                  <a:pt x="43" y="106"/>
                  <a:pt x="43" y="106"/>
                  <a:pt x="43" y="106"/>
                </a:cubicBezTo>
                <a:cubicBezTo>
                  <a:pt x="64" y="94"/>
                  <a:pt x="101" y="82"/>
                  <a:pt x="106" y="55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1" name="Freeform 81"/>
          <p:cNvSpPr>
            <a:spLocks noEditPoints="1"/>
          </p:cNvSpPr>
          <p:nvPr>
            <p:custDataLst>
              <p:tags r:id="rId84"/>
            </p:custDataLst>
          </p:nvPr>
        </p:nvSpPr>
        <p:spPr>
          <a:xfrm>
            <a:off x="8145463" y="4322763"/>
            <a:ext cx="234950" cy="198437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36" h="115">
                <a:moveTo>
                  <a:pt x="2" y="32"/>
                </a:moveTo>
                <a:cubicBezTo>
                  <a:pt x="1" y="33"/>
                  <a:pt x="0" y="34"/>
                  <a:pt x="0" y="36"/>
                </a:cubicBezTo>
                <a:cubicBezTo>
                  <a:pt x="0" y="37"/>
                  <a:pt x="1" y="38"/>
                  <a:pt x="2" y="39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91"/>
                  <a:pt x="40" y="115"/>
                  <a:pt x="78" y="115"/>
                </a:cubicBezTo>
                <a:cubicBezTo>
                  <a:pt x="111" y="115"/>
                  <a:pt x="136" y="80"/>
                  <a:pt x="136" y="57"/>
                </a:cubicBezTo>
                <a:cubicBezTo>
                  <a:pt x="136" y="46"/>
                  <a:pt x="132" y="58"/>
                  <a:pt x="123" y="63"/>
                </a:cubicBezTo>
                <a:cubicBezTo>
                  <a:pt x="114" y="69"/>
                  <a:pt x="89" y="72"/>
                  <a:pt x="90" y="47"/>
                </a:cubicBezTo>
                <a:cubicBezTo>
                  <a:pt x="90" y="45"/>
                  <a:pt x="91" y="42"/>
                  <a:pt x="91" y="40"/>
                </a:cubicBezTo>
                <a:cubicBezTo>
                  <a:pt x="91" y="19"/>
                  <a:pt x="77" y="0"/>
                  <a:pt x="56" y="0"/>
                </a:cubicBezTo>
                <a:cubicBezTo>
                  <a:pt x="37" y="0"/>
                  <a:pt x="23" y="12"/>
                  <a:pt x="19" y="24"/>
                </a:cubicBezTo>
                <a:cubicBezTo>
                  <a:pt x="2" y="32"/>
                  <a:pt x="2" y="32"/>
                  <a:pt x="2" y="32"/>
                </a:cubicBezTo>
                <a:moveTo>
                  <a:pt x="35" y="39"/>
                </a:moveTo>
                <a:cubicBezTo>
                  <a:pt x="32" y="39"/>
                  <a:pt x="30" y="36"/>
                  <a:pt x="30" y="33"/>
                </a:cubicBezTo>
                <a:cubicBezTo>
                  <a:pt x="30" y="30"/>
                  <a:pt x="32" y="28"/>
                  <a:pt x="35" y="28"/>
                </a:cubicBezTo>
                <a:cubicBezTo>
                  <a:pt x="39" y="28"/>
                  <a:pt x="41" y="30"/>
                  <a:pt x="41" y="33"/>
                </a:cubicBezTo>
                <a:cubicBezTo>
                  <a:pt x="41" y="36"/>
                  <a:pt x="39" y="39"/>
                  <a:pt x="35" y="39"/>
                </a:cubicBezTo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2" name="Freeform 82"/>
          <p:cNvSpPr>
            <a:spLocks noEditPoints="1"/>
          </p:cNvSpPr>
          <p:nvPr>
            <p:custDataLst>
              <p:tags r:id="rId85"/>
            </p:custDataLst>
          </p:nvPr>
        </p:nvSpPr>
        <p:spPr>
          <a:xfrm>
            <a:off x="8850313" y="3860800"/>
            <a:ext cx="165100" cy="233363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95" h="135">
                <a:moveTo>
                  <a:pt x="48" y="0"/>
                </a:moveTo>
                <a:cubicBezTo>
                  <a:pt x="21" y="0"/>
                  <a:pt x="0" y="21"/>
                  <a:pt x="0" y="47"/>
                </a:cubicBezTo>
                <a:cubicBezTo>
                  <a:pt x="0" y="74"/>
                  <a:pt x="48" y="135"/>
                  <a:pt x="48" y="135"/>
                </a:cubicBezTo>
                <a:cubicBezTo>
                  <a:pt x="48" y="135"/>
                  <a:pt x="95" y="74"/>
                  <a:pt x="95" y="47"/>
                </a:cubicBezTo>
                <a:cubicBezTo>
                  <a:pt x="95" y="21"/>
                  <a:pt x="74" y="0"/>
                  <a:pt x="48" y="0"/>
                </a:cubicBezTo>
                <a:close/>
                <a:moveTo>
                  <a:pt x="48" y="55"/>
                </a:moveTo>
                <a:cubicBezTo>
                  <a:pt x="39" y="55"/>
                  <a:pt x="33" y="49"/>
                  <a:pt x="33" y="40"/>
                </a:cubicBezTo>
                <a:cubicBezTo>
                  <a:pt x="33" y="32"/>
                  <a:pt x="39" y="26"/>
                  <a:pt x="48" y="26"/>
                </a:cubicBezTo>
                <a:cubicBezTo>
                  <a:pt x="56" y="26"/>
                  <a:pt x="62" y="32"/>
                  <a:pt x="62" y="40"/>
                </a:cubicBezTo>
                <a:cubicBezTo>
                  <a:pt x="62" y="49"/>
                  <a:pt x="56" y="55"/>
                  <a:pt x="48" y="55"/>
                </a:cubicBezTo>
                <a:close/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3" name="Freeform 83"/>
          <p:cNvSpPr>
            <a:spLocks noEditPoints="1"/>
          </p:cNvSpPr>
          <p:nvPr>
            <p:custDataLst>
              <p:tags r:id="rId86"/>
            </p:custDataLst>
          </p:nvPr>
        </p:nvSpPr>
        <p:spPr>
          <a:xfrm>
            <a:off x="9480550" y="2982913"/>
            <a:ext cx="122238" cy="173037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71" h="101">
                <a:moveTo>
                  <a:pt x="35" y="0"/>
                </a:moveTo>
                <a:cubicBezTo>
                  <a:pt x="16" y="0"/>
                  <a:pt x="0" y="16"/>
                  <a:pt x="0" y="36"/>
                </a:cubicBezTo>
                <a:cubicBezTo>
                  <a:pt x="0" y="56"/>
                  <a:pt x="35" y="101"/>
                  <a:pt x="35" y="101"/>
                </a:cubicBezTo>
                <a:cubicBezTo>
                  <a:pt x="35" y="101"/>
                  <a:pt x="71" y="56"/>
                  <a:pt x="71" y="36"/>
                </a:cubicBezTo>
                <a:cubicBezTo>
                  <a:pt x="71" y="16"/>
                  <a:pt x="55" y="0"/>
                  <a:pt x="35" y="0"/>
                </a:cubicBezTo>
                <a:close/>
                <a:moveTo>
                  <a:pt x="35" y="42"/>
                </a:moveTo>
                <a:cubicBezTo>
                  <a:pt x="29" y="42"/>
                  <a:pt x="24" y="37"/>
                  <a:pt x="24" y="31"/>
                </a:cubicBezTo>
                <a:cubicBezTo>
                  <a:pt x="24" y="25"/>
                  <a:pt x="29" y="20"/>
                  <a:pt x="35" y="20"/>
                </a:cubicBezTo>
                <a:cubicBezTo>
                  <a:pt x="41" y="20"/>
                  <a:pt x="46" y="25"/>
                  <a:pt x="46" y="31"/>
                </a:cubicBezTo>
                <a:cubicBezTo>
                  <a:pt x="46" y="37"/>
                  <a:pt x="41" y="42"/>
                  <a:pt x="35" y="42"/>
                </a:cubicBezTo>
                <a:close/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4" name="Freeform 87"/>
          <p:cNvSpPr/>
          <p:nvPr>
            <p:custDataLst>
              <p:tags r:id="rId87"/>
            </p:custDataLst>
          </p:nvPr>
        </p:nvSpPr>
        <p:spPr>
          <a:xfrm>
            <a:off x="8747125" y="4567238"/>
            <a:ext cx="20638" cy="3810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2" h="22">
                <a:moveTo>
                  <a:pt x="5" y="17"/>
                </a:moveTo>
                <a:cubicBezTo>
                  <a:pt x="12" y="4"/>
                  <a:pt x="1" y="0"/>
                  <a:pt x="0" y="9"/>
                </a:cubicBezTo>
                <a:cubicBezTo>
                  <a:pt x="0" y="11"/>
                  <a:pt x="0" y="13"/>
                  <a:pt x="0" y="15"/>
                </a:cubicBezTo>
                <a:cubicBezTo>
                  <a:pt x="0" y="18"/>
                  <a:pt x="1" y="20"/>
                  <a:pt x="2" y="22"/>
                </a:cubicBezTo>
                <a:cubicBezTo>
                  <a:pt x="3" y="21"/>
                  <a:pt x="4" y="19"/>
                  <a:pt x="5" y="17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5" name="Freeform 88"/>
          <p:cNvSpPr/>
          <p:nvPr>
            <p:custDataLst>
              <p:tags r:id="rId88"/>
            </p:custDataLst>
          </p:nvPr>
        </p:nvSpPr>
        <p:spPr>
          <a:xfrm>
            <a:off x="8699500" y="4591050"/>
            <a:ext cx="14288" cy="190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8" h="11">
                <a:moveTo>
                  <a:pt x="4" y="8"/>
                </a:moveTo>
                <a:cubicBezTo>
                  <a:pt x="5" y="9"/>
                  <a:pt x="7" y="10"/>
                  <a:pt x="8" y="11"/>
                </a:cubicBezTo>
                <a:cubicBezTo>
                  <a:pt x="6" y="6"/>
                  <a:pt x="4" y="3"/>
                  <a:pt x="2" y="0"/>
                </a:cubicBezTo>
                <a:cubicBezTo>
                  <a:pt x="0" y="4"/>
                  <a:pt x="1" y="7"/>
                  <a:pt x="4" y="8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6" name="Freeform 89"/>
          <p:cNvSpPr/>
          <p:nvPr>
            <p:custDataLst>
              <p:tags r:id="rId89"/>
            </p:custDataLst>
          </p:nvPr>
        </p:nvSpPr>
        <p:spPr>
          <a:xfrm>
            <a:off x="8778875" y="4613275"/>
            <a:ext cx="33338" cy="2381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</a:cxnLst>
            <a:pathLst>
              <a:path w="19" h="14">
                <a:moveTo>
                  <a:pt x="5" y="14"/>
                </a:moveTo>
                <a:cubicBezTo>
                  <a:pt x="7" y="14"/>
                  <a:pt x="9" y="13"/>
                  <a:pt x="12" y="13"/>
                </a:cubicBezTo>
                <a:cubicBezTo>
                  <a:pt x="18" y="8"/>
                  <a:pt x="19" y="5"/>
                  <a:pt x="13" y="1"/>
                </a:cubicBezTo>
                <a:cubicBezTo>
                  <a:pt x="8" y="0"/>
                  <a:pt x="3" y="7"/>
                  <a:pt x="0" y="13"/>
                </a:cubicBezTo>
                <a:cubicBezTo>
                  <a:pt x="2" y="14"/>
                  <a:pt x="3" y="14"/>
                  <a:pt x="5" y="14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7" name="Freeform 90"/>
          <p:cNvSpPr/>
          <p:nvPr>
            <p:custDataLst>
              <p:tags r:id="rId90"/>
            </p:custDataLst>
          </p:nvPr>
        </p:nvSpPr>
        <p:spPr>
          <a:xfrm>
            <a:off x="8728075" y="4618038"/>
            <a:ext cx="39688" cy="984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3" h="57">
                <a:moveTo>
                  <a:pt x="23" y="14"/>
                </a:moveTo>
                <a:cubicBezTo>
                  <a:pt x="19" y="12"/>
                  <a:pt x="16" y="10"/>
                  <a:pt x="13" y="7"/>
                </a:cubicBezTo>
                <a:cubicBezTo>
                  <a:pt x="12" y="6"/>
                  <a:pt x="11" y="3"/>
                  <a:pt x="9" y="0"/>
                </a:cubicBezTo>
                <a:cubicBezTo>
                  <a:pt x="6" y="1"/>
                  <a:pt x="3" y="2"/>
                  <a:pt x="0" y="3"/>
                </a:cubicBezTo>
                <a:cubicBezTo>
                  <a:pt x="5" y="19"/>
                  <a:pt x="7" y="38"/>
                  <a:pt x="8" y="55"/>
                </a:cubicBezTo>
                <a:cubicBezTo>
                  <a:pt x="8" y="56"/>
                  <a:pt x="8" y="56"/>
                  <a:pt x="7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23" y="57"/>
                  <a:pt x="23" y="57"/>
                  <a:pt x="23" y="57"/>
                </a:cubicBezTo>
                <a:cubicBezTo>
                  <a:pt x="19" y="43"/>
                  <a:pt x="18" y="27"/>
                  <a:pt x="23" y="14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8" name="Freeform 91"/>
          <p:cNvSpPr/>
          <p:nvPr>
            <p:custDataLst>
              <p:tags r:id="rId91"/>
            </p:custDataLst>
          </p:nvPr>
        </p:nvSpPr>
        <p:spPr>
          <a:xfrm>
            <a:off x="8616950" y="4478338"/>
            <a:ext cx="274638" cy="24130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59" h="139">
                <a:moveTo>
                  <a:pt x="121" y="16"/>
                </a:moveTo>
                <a:cubicBezTo>
                  <a:pt x="113" y="8"/>
                  <a:pt x="103" y="0"/>
                  <a:pt x="79" y="0"/>
                </a:cubicBezTo>
                <a:cubicBezTo>
                  <a:pt x="56" y="0"/>
                  <a:pt x="46" y="8"/>
                  <a:pt x="38" y="16"/>
                </a:cubicBezTo>
                <a:cubicBezTo>
                  <a:pt x="0" y="54"/>
                  <a:pt x="29" y="94"/>
                  <a:pt x="32" y="99"/>
                </a:cubicBezTo>
                <a:cubicBezTo>
                  <a:pt x="35" y="104"/>
                  <a:pt x="41" y="119"/>
                  <a:pt x="42" y="129"/>
                </a:cubicBezTo>
                <a:cubicBezTo>
                  <a:pt x="43" y="139"/>
                  <a:pt x="48" y="138"/>
                  <a:pt x="48" y="138"/>
                </a:cubicBezTo>
                <a:cubicBezTo>
                  <a:pt x="68" y="138"/>
                  <a:pt x="68" y="138"/>
                  <a:pt x="68" y="138"/>
                </a:cubicBezTo>
                <a:cubicBezTo>
                  <a:pt x="66" y="121"/>
                  <a:pt x="66" y="101"/>
                  <a:pt x="59" y="85"/>
                </a:cubicBezTo>
                <a:cubicBezTo>
                  <a:pt x="59" y="84"/>
                  <a:pt x="59" y="84"/>
                  <a:pt x="59" y="83"/>
                </a:cubicBezTo>
                <a:cubicBezTo>
                  <a:pt x="56" y="82"/>
                  <a:pt x="54" y="81"/>
                  <a:pt x="51" y="80"/>
                </a:cubicBezTo>
                <a:cubicBezTo>
                  <a:pt x="46" y="78"/>
                  <a:pt x="40" y="72"/>
                  <a:pt x="42" y="66"/>
                </a:cubicBezTo>
                <a:cubicBezTo>
                  <a:pt x="47" y="49"/>
                  <a:pt x="58" y="65"/>
                  <a:pt x="62" y="74"/>
                </a:cubicBezTo>
                <a:cubicBezTo>
                  <a:pt x="62" y="75"/>
                  <a:pt x="63" y="77"/>
                  <a:pt x="63" y="78"/>
                </a:cubicBezTo>
                <a:cubicBezTo>
                  <a:pt x="66" y="78"/>
                  <a:pt x="70" y="78"/>
                  <a:pt x="73" y="76"/>
                </a:cubicBezTo>
                <a:cubicBezTo>
                  <a:pt x="69" y="66"/>
                  <a:pt x="68" y="52"/>
                  <a:pt x="77" y="49"/>
                </a:cubicBezTo>
                <a:cubicBezTo>
                  <a:pt x="83" y="46"/>
                  <a:pt x="88" y="54"/>
                  <a:pt x="88" y="60"/>
                </a:cubicBezTo>
                <a:cubicBezTo>
                  <a:pt x="88" y="67"/>
                  <a:pt x="85" y="73"/>
                  <a:pt x="79" y="78"/>
                </a:cubicBezTo>
                <a:cubicBezTo>
                  <a:pt x="80" y="79"/>
                  <a:pt x="80" y="80"/>
                  <a:pt x="81" y="81"/>
                </a:cubicBezTo>
                <a:cubicBezTo>
                  <a:pt x="83" y="84"/>
                  <a:pt x="86" y="87"/>
                  <a:pt x="90" y="90"/>
                </a:cubicBezTo>
                <a:cubicBezTo>
                  <a:pt x="91" y="87"/>
                  <a:pt x="92" y="85"/>
                  <a:pt x="94" y="83"/>
                </a:cubicBezTo>
                <a:cubicBezTo>
                  <a:pt x="97" y="79"/>
                  <a:pt x="102" y="72"/>
                  <a:pt x="108" y="73"/>
                </a:cubicBezTo>
                <a:cubicBezTo>
                  <a:pt x="113" y="74"/>
                  <a:pt x="118" y="80"/>
                  <a:pt x="117" y="85"/>
                </a:cubicBezTo>
                <a:cubicBezTo>
                  <a:pt x="114" y="97"/>
                  <a:pt x="102" y="99"/>
                  <a:pt x="92" y="96"/>
                </a:cubicBezTo>
                <a:cubicBezTo>
                  <a:pt x="91" y="98"/>
                  <a:pt x="91" y="100"/>
                  <a:pt x="91" y="102"/>
                </a:cubicBezTo>
                <a:cubicBezTo>
                  <a:pt x="90" y="113"/>
                  <a:pt x="90" y="125"/>
                  <a:pt x="94" y="136"/>
                </a:cubicBezTo>
                <a:cubicBezTo>
                  <a:pt x="94" y="137"/>
                  <a:pt x="94" y="137"/>
                  <a:pt x="94" y="138"/>
                </a:cubicBezTo>
                <a:cubicBezTo>
                  <a:pt x="111" y="138"/>
                  <a:pt x="111" y="138"/>
                  <a:pt x="111" y="138"/>
                </a:cubicBezTo>
                <a:cubicBezTo>
                  <a:pt x="111" y="138"/>
                  <a:pt x="115" y="139"/>
                  <a:pt x="117" y="129"/>
                </a:cubicBezTo>
                <a:cubicBezTo>
                  <a:pt x="118" y="119"/>
                  <a:pt x="124" y="104"/>
                  <a:pt x="127" y="99"/>
                </a:cubicBezTo>
                <a:cubicBezTo>
                  <a:pt x="130" y="94"/>
                  <a:pt x="159" y="54"/>
                  <a:pt x="121" y="16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89" name="Freeform 92"/>
          <p:cNvSpPr/>
          <p:nvPr>
            <p:custDataLst>
              <p:tags r:id="rId92"/>
            </p:custDataLst>
          </p:nvPr>
        </p:nvSpPr>
        <p:spPr>
          <a:xfrm>
            <a:off x="8694738" y="4729163"/>
            <a:ext cx="120650" cy="1905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69" h="12">
                <a:moveTo>
                  <a:pt x="63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9"/>
                  <a:pt x="2" y="12"/>
                  <a:pt x="6" y="12"/>
                </a:cubicBezTo>
                <a:cubicBezTo>
                  <a:pt x="63" y="12"/>
                  <a:pt x="63" y="12"/>
                  <a:pt x="63" y="12"/>
                </a:cubicBezTo>
                <a:cubicBezTo>
                  <a:pt x="67" y="12"/>
                  <a:pt x="69" y="9"/>
                  <a:pt x="69" y="6"/>
                </a:cubicBezTo>
                <a:cubicBezTo>
                  <a:pt x="69" y="2"/>
                  <a:pt x="67" y="0"/>
                  <a:pt x="63" y="0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90" name="Freeform 93"/>
          <p:cNvSpPr/>
          <p:nvPr>
            <p:custDataLst>
              <p:tags r:id="rId93"/>
            </p:custDataLst>
          </p:nvPr>
        </p:nvSpPr>
        <p:spPr>
          <a:xfrm>
            <a:off x="8697913" y="4754563"/>
            <a:ext cx="114300" cy="1905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67" h="11">
                <a:moveTo>
                  <a:pt x="61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8"/>
                  <a:pt x="3" y="11"/>
                  <a:pt x="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8"/>
                  <a:pt x="67" y="5"/>
                </a:cubicBezTo>
                <a:cubicBezTo>
                  <a:pt x="67" y="2"/>
                  <a:pt x="64" y="0"/>
                  <a:pt x="61" y="0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91" name="Freeform 94"/>
          <p:cNvSpPr/>
          <p:nvPr>
            <p:custDataLst>
              <p:tags r:id="rId94"/>
            </p:custDataLst>
          </p:nvPr>
        </p:nvSpPr>
        <p:spPr>
          <a:xfrm>
            <a:off x="8723313" y="4776788"/>
            <a:ext cx="63500" cy="15875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37" h="9">
                <a:moveTo>
                  <a:pt x="32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7"/>
                  <a:pt x="2" y="9"/>
                  <a:pt x="5" y="9"/>
                </a:cubicBezTo>
                <a:cubicBezTo>
                  <a:pt x="32" y="9"/>
                  <a:pt x="32" y="9"/>
                  <a:pt x="32" y="9"/>
                </a:cubicBezTo>
                <a:cubicBezTo>
                  <a:pt x="35" y="9"/>
                  <a:pt x="37" y="7"/>
                  <a:pt x="37" y="5"/>
                </a:cubicBezTo>
                <a:cubicBezTo>
                  <a:pt x="37" y="2"/>
                  <a:pt x="35" y="0"/>
                  <a:pt x="32" y="0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92" name="Freeform 95"/>
          <p:cNvSpPr>
            <a:spLocks noEditPoints="1"/>
          </p:cNvSpPr>
          <p:nvPr>
            <p:custDataLst>
              <p:tags r:id="rId95"/>
            </p:custDataLst>
          </p:nvPr>
        </p:nvSpPr>
        <p:spPr>
          <a:xfrm>
            <a:off x="8701088" y="2528888"/>
            <a:ext cx="187325" cy="2444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57" h="336">
                <a:moveTo>
                  <a:pt x="250" y="303"/>
                </a:moveTo>
                <a:lnTo>
                  <a:pt x="139" y="253"/>
                </a:lnTo>
                <a:lnTo>
                  <a:pt x="229" y="45"/>
                </a:lnTo>
                <a:lnTo>
                  <a:pt x="94" y="234"/>
                </a:lnTo>
                <a:lnTo>
                  <a:pt x="0" y="192"/>
                </a:lnTo>
                <a:lnTo>
                  <a:pt x="257" y="0"/>
                </a:lnTo>
                <a:lnTo>
                  <a:pt x="250" y="303"/>
                </a:lnTo>
                <a:close/>
                <a:moveTo>
                  <a:pt x="106" y="336"/>
                </a:moveTo>
                <a:lnTo>
                  <a:pt x="89" y="265"/>
                </a:lnTo>
                <a:lnTo>
                  <a:pt x="153" y="289"/>
                </a:lnTo>
                <a:lnTo>
                  <a:pt x="106" y="336"/>
                </a:lnTo>
                <a:close/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6" name="Freeform 96"/>
          <p:cNvSpPr>
            <a:spLocks noEditPoints="1"/>
          </p:cNvSpPr>
          <p:nvPr>
            <p:custDataLst>
              <p:tags r:id="rId96"/>
            </p:custDataLst>
          </p:nvPr>
        </p:nvSpPr>
        <p:spPr bwMode="auto">
          <a:xfrm>
            <a:off x="9691688" y="2446338"/>
            <a:ext cx="174625" cy="174625"/>
          </a:xfrm>
          <a:custGeom>
            <a:avLst/>
            <a:gdLst>
              <a:gd name="T0" fmla="*/ 15 w 101"/>
              <a:gd name="T1" fmla="*/ 76 h 101"/>
              <a:gd name="T2" fmla="*/ 10 w 101"/>
              <a:gd name="T3" fmla="*/ 81 h 101"/>
              <a:gd name="T4" fmla="*/ 21 w 101"/>
              <a:gd name="T5" fmla="*/ 93 h 101"/>
              <a:gd name="T6" fmla="*/ 26 w 101"/>
              <a:gd name="T7" fmla="*/ 87 h 101"/>
              <a:gd name="T8" fmla="*/ 43 w 101"/>
              <a:gd name="T9" fmla="*/ 94 h 101"/>
              <a:gd name="T10" fmla="*/ 43 w 101"/>
              <a:gd name="T11" fmla="*/ 101 h 101"/>
              <a:gd name="T12" fmla="*/ 59 w 101"/>
              <a:gd name="T13" fmla="*/ 101 h 101"/>
              <a:gd name="T14" fmla="*/ 59 w 101"/>
              <a:gd name="T15" fmla="*/ 94 h 101"/>
              <a:gd name="T16" fmla="*/ 76 w 101"/>
              <a:gd name="T17" fmla="*/ 86 h 101"/>
              <a:gd name="T18" fmla="*/ 81 w 101"/>
              <a:gd name="T19" fmla="*/ 92 h 101"/>
              <a:gd name="T20" fmla="*/ 92 w 101"/>
              <a:gd name="T21" fmla="*/ 80 h 101"/>
              <a:gd name="T22" fmla="*/ 87 w 101"/>
              <a:gd name="T23" fmla="*/ 75 h 101"/>
              <a:gd name="T24" fmla="*/ 94 w 101"/>
              <a:gd name="T25" fmla="*/ 58 h 101"/>
              <a:gd name="T26" fmla="*/ 101 w 101"/>
              <a:gd name="T27" fmla="*/ 58 h 101"/>
              <a:gd name="T28" fmla="*/ 101 w 101"/>
              <a:gd name="T29" fmla="*/ 42 h 101"/>
              <a:gd name="T30" fmla="*/ 93 w 101"/>
              <a:gd name="T31" fmla="*/ 42 h 101"/>
              <a:gd name="T32" fmla="*/ 86 w 101"/>
              <a:gd name="T33" fmla="*/ 26 h 101"/>
              <a:gd name="T34" fmla="*/ 92 w 101"/>
              <a:gd name="T35" fmla="*/ 20 h 101"/>
              <a:gd name="T36" fmla="*/ 80 w 101"/>
              <a:gd name="T37" fmla="*/ 9 h 101"/>
              <a:gd name="T38" fmla="*/ 75 w 101"/>
              <a:gd name="T39" fmla="*/ 14 h 101"/>
              <a:gd name="T40" fmla="*/ 58 w 101"/>
              <a:gd name="T41" fmla="*/ 8 h 101"/>
              <a:gd name="T42" fmla="*/ 58 w 101"/>
              <a:gd name="T43" fmla="*/ 0 h 101"/>
              <a:gd name="T44" fmla="*/ 42 w 101"/>
              <a:gd name="T45" fmla="*/ 0 h 101"/>
              <a:gd name="T46" fmla="*/ 42 w 101"/>
              <a:gd name="T47" fmla="*/ 8 h 101"/>
              <a:gd name="T48" fmla="*/ 25 w 101"/>
              <a:gd name="T49" fmla="*/ 15 h 101"/>
              <a:gd name="T50" fmla="*/ 20 w 101"/>
              <a:gd name="T51" fmla="*/ 10 h 101"/>
              <a:gd name="T52" fmla="*/ 9 w 101"/>
              <a:gd name="T53" fmla="*/ 21 h 101"/>
              <a:gd name="T54" fmla="*/ 14 w 101"/>
              <a:gd name="T55" fmla="*/ 27 h 101"/>
              <a:gd name="T56" fmla="*/ 8 w 101"/>
              <a:gd name="T57" fmla="*/ 43 h 101"/>
              <a:gd name="T58" fmla="*/ 0 w 101"/>
              <a:gd name="T59" fmla="*/ 44 h 101"/>
              <a:gd name="T60" fmla="*/ 0 w 101"/>
              <a:gd name="T61" fmla="*/ 59 h 101"/>
              <a:gd name="T62" fmla="*/ 8 w 101"/>
              <a:gd name="T63" fmla="*/ 59 h 101"/>
              <a:gd name="T64" fmla="*/ 15 w 101"/>
              <a:gd name="T65" fmla="*/ 76 h 101"/>
              <a:gd name="T66" fmla="*/ 50 w 101"/>
              <a:gd name="T67" fmla="*/ 19 h 101"/>
              <a:gd name="T68" fmla="*/ 83 w 101"/>
              <a:gd name="T69" fmla="*/ 50 h 101"/>
              <a:gd name="T70" fmla="*/ 51 w 101"/>
              <a:gd name="T71" fmla="*/ 83 h 101"/>
              <a:gd name="T72" fmla="*/ 18 w 101"/>
              <a:gd name="T73" fmla="*/ 51 h 101"/>
              <a:gd name="T74" fmla="*/ 50 w 101"/>
              <a:gd name="T75" fmla="*/ 19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1" h="101">
                <a:moveTo>
                  <a:pt x="15" y="76"/>
                </a:moveTo>
                <a:cubicBezTo>
                  <a:pt x="10" y="81"/>
                  <a:pt x="10" y="81"/>
                  <a:pt x="10" y="81"/>
                </a:cubicBezTo>
                <a:cubicBezTo>
                  <a:pt x="21" y="93"/>
                  <a:pt x="21" y="93"/>
                  <a:pt x="21" y="93"/>
                </a:cubicBezTo>
                <a:cubicBezTo>
                  <a:pt x="26" y="87"/>
                  <a:pt x="26" y="87"/>
                  <a:pt x="26" y="87"/>
                </a:cubicBezTo>
                <a:cubicBezTo>
                  <a:pt x="31" y="90"/>
                  <a:pt x="37" y="93"/>
                  <a:pt x="43" y="94"/>
                </a:cubicBezTo>
                <a:cubicBezTo>
                  <a:pt x="43" y="101"/>
                  <a:pt x="43" y="101"/>
                  <a:pt x="43" y="101"/>
                </a:cubicBezTo>
                <a:cubicBezTo>
                  <a:pt x="59" y="101"/>
                  <a:pt x="59" y="101"/>
                  <a:pt x="59" y="101"/>
                </a:cubicBezTo>
                <a:cubicBezTo>
                  <a:pt x="59" y="94"/>
                  <a:pt x="59" y="94"/>
                  <a:pt x="59" y="94"/>
                </a:cubicBezTo>
                <a:cubicBezTo>
                  <a:pt x="65" y="92"/>
                  <a:pt x="71" y="90"/>
                  <a:pt x="76" y="86"/>
                </a:cubicBezTo>
                <a:cubicBezTo>
                  <a:pt x="81" y="92"/>
                  <a:pt x="81" y="92"/>
                  <a:pt x="81" y="92"/>
                </a:cubicBezTo>
                <a:cubicBezTo>
                  <a:pt x="92" y="80"/>
                  <a:pt x="92" y="80"/>
                  <a:pt x="92" y="80"/>
                </a:cubicBezTo>
                <a:cubicBezTo>
                  <a:pt x="87" y="75"/>
                  <a:pt x="87" y="75"/>
                  <a:pt x="87" y="75"/>
                </a:cubicBezTo>
                <a:cubicBezTo>
                  <a:pt x="90" y="70"/>
                  <a:pt x="93" y="64"/>
                  <a:pt x="94" y="58"/>
                </a:cubicBezTo>
                <a:cubicBezTo>
                  <a:pt x="101" y="58"/>
                  <a:pt x="101" y="58"/>
                  <a:pt x="101" y="58"/>
                </a:cubicBezTo>
                <a:cubicBezTo>
                  <a:pt x="101" y="42"/>
                  <a:pt x="101" y="42"/>
                  <a:pt x="101" y="42"/>
                </a:cubicBezTo>
                <a:cubicBezTo>
                  <a:pt x="93" y="42"/>
                  <a:pt x="93" y="42"/>
                  <a:pt x="93" y="42"/>
                </a:cubicBezTo>
                <a:cubicBezTo>
                  <a:pt x="92" y="36"/>
                  <a:pt x="90" y="30"/>
                  <a:pt x="86" y="26"/>
                </a:cubicBezTo>
                <a:cubicBezTo>
                  <a:pt x="92" y="20"/>
                  <a:pt x="92" y="20"/>
                  <a:pt x="92" y="20"/>
                </a:cubicBezTo>
                <a:cubicBezTo>
                  <a:pt x="80" y="9"/>
                  <a:pt x="80" y="9"/>
                  <a:pt x="80" y="9"/>
                </a:cubicBezTo>
                <a:cubicBezTo>
                  <a:pt x="75" y="14"/>
                  <a:pt x="75" y="14"/>
                  <a:pt x="75" y="14"/>
                </a:cubicBezTo>
                <a:cubicBezTo>
                  <a:pt x="70" y="11"/>
                  <a:pt x="64" y="9"/>
                  <a:pt x="58" y="8"/>
                </a:cubicBezTo>
                <a:cubicBezTo>
                  <a:pt x="58" y="0"/>
                  <a:pt x="58" y="0"/>
                  <a:pt x="58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8"/>
                  <a:pt x="42" y="8"/>
                  <a:pt x="42" y="8"/>
                </a:cubicBezTo>
                <a:cubicBezTo>
                  <a:pt x="36" y="9"/>
                  <a:pt x="30" y="12"/>
                  <a:pt x="25" y="15"/>
                </a:cubicBezTo>
                <a:cubicBezTo>
                  <a:pt x="20" y="10"/>
                  <a:pt x="20" y="10"/>
                  <a:pt x="20" y="10"/>
                </a:cubicBezTo>
                <a:cubicBezTo>
                  <a:pt x="9" y="21"/>
                  <a:pt x="9" y="21"/>
                  <a:pt x="9" y="21"/>
                </a:cubicBezTo>
                <a:cubicBezTo>
                  <a:pt x="14" y="27"/>
                  <a:pt x="14" y="27"/>
                  <a:pt x="14" y="27"/>
                </a:cubicBezTo>
                <a:cubicBezTo>
                  <a:pt x="11" y="32"/>
                  <a:pt x="9" y="37"/>
                  <a:pt x="8" y="43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59"/>
                  <a:pt x="0" y="59"/>
                  <a:pt x="0" y="59"/>
                </a:cubicBezTo>
                <a:cubicBezTo>
                  <a:pt x="8" y="59"/>
                  <a:pt x="8" y="59"/>
                  <a:pt x="8" y="59"/>
                </a:cubicBezTo>
                <a:cubicBezTo>
                  <a:pt x="9" y="65"/>
                  <a:pt x="11" y="71"/>
                  <a:pt x="15" y="76"/>
                </a:cubicBezTo>
                <a:moveTo>
                  <a:pt x="50" y="19"/>
                </a:moveTo>
                <a:cubicBezTo>
                  <a:pt x="68" y="18"/>
                  <a:pt x="83" y="32"/>
                  <a:pt x="83" y="50"/>
                </a:cubicBezTo>
                <a:cubicBezTo>
                  <a:pt x="83" y="68"/>
                  <a:pt x="69" y="83"/>
                  <a:pt x="51" y="83"/>
                </a:cubicBezTo>
                <a:cubicBezTo>
                  <a:pt x="33" y="83"/>
                  <a:pt x="19" y="69"/>
                  <a:pt x="18" y="51"/>
                </a:cubicBezTo>
                <a:cubicBezTo>
                  <a:pt x="18" y="33"/>
                  <a:pt x="32" y="19"/>
                  <a:pt x="50" y="19"/>
                </a:cubicBez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7" name="Freeform 97"/>
          <p:cNvSpPr>
            <a:spLocks noEditPoints="1"/>
          </p:cNvSpPr>
          <p:nvPr>
            <p:custDataLst>
              <p:tags r:id="rId97"/>
            </p:custDataLst>
          </p:nvPr>
        </p:nvSpPr>
        <p:spPr bwMode="auto">
          <a:xfrm>
            <a:off x="9825038" y="2366963"/>
            <a:ext cx="117475" cy="117475"/>
          </a:xfrm>
          <a:custGeom>
            <a:avLst/>
            <a:gdLst>
              <a:gd name="T0" fmla="*/ 63 w 68"/>
              <a:gd name="T1" fmla="*/ 28 h 68"/>
              <a:gd name="T2" fmla="*/ 68 w 68"/>
              <a:gd name="T3" fmla="*/ 26 h 68"/>
              <a:gd name="T4" fmla="*/ 63 w 68"/>
              <a:gd name="T5" fmla="*/ 14 h 68"/>
              <a:gd name="T6" fmla="*/ 58 w 68"/>
              <a:gd name="T7" fmla="*/ 16 h 68"/>
              <a:gd name="T8" fmla="*/ 50 w 68"/>
              <a:gd name="T9" fmla="*/ 9 h 68"/>
              <a:gd name="T10" fmla="*/ 52 w 68"/>
              <a:gd name="T11" fmla="*/ 4 h 68"/>
              <a:gd name="T12" fmla="*/ 40 w 68"/>
              <a:gd name="T13" fmla="*/ 0 h 68"/>
              <a:gd name="T14" fmla="*/ 38 w 68"/>
              <a:gd name="T15" fmla="*/ 4 h 68"/>
              <a:gd name="T16" fmla="*/ 28 w 68"/>
              <a:gd name="T17" fmla="*/ 5 h 68"/>
              <a:gd name="T18" fmla="*/ 26 w 68"/>
              <a:gd name="T19" fmla="*/ 0 h 68"/>
              <a:gd name="T20" fmla="*/ 14 w 68"/>
              <a:gd name="T21" fmla="*/ 5 h 68"/>
              <a:gd name="T22" fmla="*/ 16 w 68"/>
              <a:gd name="T23" fmla="*/ 10 h 68"/>
              <a:gd name="T24" fmla="*/ 9 w 68"/>
              <a:gd name="T25" fmla="*/ 17 h 68"/>
              <a:gd name="T26" fmla="*/ 4 w 68"/>
              <a:gd name="T27" fmla="*/ 16 h 68"/>
              <a:gd name="T28" fmla="*/ 0 w 68"/>
              <a:gd name="T29" fmla="*/ 27 h 68"/>
              <a:gd name="T30" fmla="*/ 4 w 68"/>
              <a:gd name="T31" fmla="*/ 29 h 68"/>
              <a:gd name="T32" fmla="*/ 5 w 68"/>
              <a:gd name="T33" fmla="*/ 40 h 68"/>
              <a:gd name="T34" fmla="*/ 0 w 68"/>
              <a:gd name="T35" fmla="*/ 42 h 68"/>
              <a:gd name="T36" fmla="*/ 5 w 68"/>
              <a:gd name="T37" fmla="*/ 54 h 68"/>
              <a:gd name="T38" fmla="*/ 10 w 68"/>
              <a:gd name="T39" fmla="*/ 51 h 68"/>
              <a:gd name="T40" fmla="*/ 18 w 68"/>
              <a:gd name="T41" fmla="*/ 59 h 68"/>
              <a:gd name="T42" fmla="*/ 16 w 68"/>
              <a:gd name="T43" fmla="*/ 64 h 68"/>
              <a:gd name="T44" fmla="*/ 28 w 68"/>
              <a:gd name="T45" fmla="*/ 68 h 68"/>
              <a:gd name="T46" fmla="*/ 29 w 68"/>
              <a:gd name="T47" fmla="*/ 63 h 68"/>
              <a:gd name="T48" fmla="*/ 40 w 68"/>
              <a:gd name="T49" fmla="*/ 63 h 68"/>
              <a:gd name="T50" fmla="*/ 42 w 68"/>
              <a:gd name="T51" fmla="*/ 68 h 68"/>
              <a:gd name="T52" fmla="*/ 54 w 68"/>
              <a:gd name="T53" fmla="*/ 63 h 68"/>
              <a:gd name="T54" fmla="*/ 52 w 68"/>
              <a:gd name="T55" fmla="*/ 58 h 68"/>
              <a:gd name="T56" fmla="*/ 59 w 68"/>
              <a:gd name="T57" fmla="*/ 50 h 68"/>
              <a:gd name="T58" fmla="*/ 64 w 68"/>
              <a:gd name="T59" fmla="*/ 52 h 68"/>
              <a:gd name="T60" fmla="*/ 68 w 68"/>
              <a:gd name="T61" fmla="*/ 40 h 68"/>
              <a:gd name="T62" fmla="*/ 63 w 68"/>
              <a:gd name="T63" fmla="*/ 38 h 68"/>
              <a:gd name="T64" fmla="*/ 63 w 68"/>
              <a:gd name="T65" fmla="*/ 28 h 68"/>
              <a:gd name="T66" fmla="*/ 42 w 68"/>
              <a:gd name="T67" fmla="*/ 52 h 68"/>
              <a:gd name="T68" fmla="*/ 34 w 68"/>
              <a:gd name="T69" fmla="*/ 54 h 68"/>
              <a:gd name="T70" fmla="*/ 16 w 68"/>
              <a:gd name="T71" fmla="*/ 42 h 68"/>
              <a:gd name="T72" fmla="*/ 26 w 68"/>
              <a:gd name="T73" fmla="*/ 16 h 68"/>
              <a:gd name="T74" fmla="*/ 34 w 68"/>
              <a:gd name="T75" fmla="*/ 14 h 68"/>
              <a:gd name="T76" fmla="*/ 52 w 68"/>
              <a:gd name="T77" fmla="*/ 26 h 68"/>
              <a:gd name="T78" fmla="*/ 42 w 68"/>
              <a:gd name="T79" fmla="*/ 5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68" h="68">
                <a:moveTo>
                  <a:pt x="63" y="28"/>
                </a:moveTo>
                <a:cubicBezTo>
                  <a:pt x="68" y="26"/>
                  <a:pt x="68" y="26"/>
                  <a:pt x="68" y="26"/>
                </a:cubicBezTo>
                <a:cubicBezTo>
                  <a:pt x="63" y="14"/>
                  <a:pt x="63" y="14"/>
                  <a:pt x="63" y="14"/>
                </a:cubicBezTo>
                <a:cubicBezTo>
                  <a:pt x="58" y="16"/>
                  <a:pt x="58" y="16"/>
                  <a:pt x="58" y="16"/>
                </a:cubicBezTo>
                <a:cubicBezTo>
                  <a:pt x="56" y="13"/>
                  <a:pt x="53" y="11"/>
                  <a:pt x="50" y="9"/>
                </a:cubicBezTo>
                <a:cubicBezTo>
                  <a:pt x="52" y="4"/>
                  <a:pt x="52" y="4"/>
                  <a:pt x="52" y="4"/>
                </a:cubicBezTo>
                <a:cubicBezTo>
                  <a:pt x="40" y="0"/>
                  <a:pt x="40" y="0"/>
                  <a:pt x="40" y="0"/>
                </a:cubicBezTo>
                <a:cubicBezTo>
                  <a:pt x="38" y="4"/>
                  <a:pt x="38" y="4"/>
                  <a:pt x="38" y="4"/>
                </a:cubicBezTo>
                <a:cubicBezTo>
                  <a:pt x="35" y="4"/>
                  <a:pt x="31" y="4"/>
                  <a:pt x="28" y="5"/>
                </a:cubicBezTo>
                <a:cubicBezTo>
                  <a:pt x="26" y="0"/>
                  <a:pt x="26" y="0"/>
                  <a:pt x="26" y="0"/>
                </a:cubicBezTo>
                <a:cubicBezTo>
                  <a:pt x="14" y="5"/>
                  <a:pt x="14" y="5"/>
                  <a:pt x="14" y="5"/>
                </a:cubicBezTo>
                <a:cubicBezTo>
                  <a:pt x="16" y="10"/>
                  <a:pt x="16" y="10"/>
                  <a:pt x="16" y="10"/>
                </a:cubicBezTo>
                <a:cubicBezTo>
                  <a:pt x="13" y="12"/>
                  <a:pt x="11" y="14"/>
                  <a:pt x="9" y="17"/>
                </a:cubicBezTo>
                <a:cubicBezTo>
                  <a:pt x="4" y="16"/>
                  <a:pt x="4" y="16"/>
                  <a:pt x="4" y="16"/>
                </a:cubicBezTo>
                <a:cubicBezTo>
                  <a:pt x="0" y="27"/>
                  <a:pt x="0" y="27"/>
                  <a:pt x="0" y="27"/>
                </a:cubicBezTo>
                <a:cubicBezTo>
                  <a:pt x="4" y="29"/>
                  <a:pt x="4" y="29"/>
                  <a:pt x="4" y="29"/>
                </a:cubicBezTo>
                <a:cubicBezTo>
                  <a:pt x="4" y="33"/>
                  <a:pt x="4" y="36"/>
                  <a:pt x="5" y="40"/>
                </a:cubicBezTo>
                <a:cubicBezTo>
                  <a:pt x="0" y="42"/>
                  <a:pt x="0" y="42"/>
                  <a:pt x="0" y="42"/>
                </a:cubicBezTo>
                <a:cubicBezTo>
                  <a:pt x="5" y="54"/>
                  <a:pt x="5" y="54"/>
                  <a:pt x="5" y="54"/>
                </a:cubicBezTo>
                <a:cubicBezTo>
                  <a:pt x="10" y="51"/>
                  <a:pt x="10" y="51"/>
                  <a:pt x="10" y="51"/>
                </a:cubicBezTo>
                <a:cubicBezTo>
                  <a:pt x="12" y="54"/>
                  <a:pt x="15" y="57"/>
                  <a:pt x="18" y="59"/>
                </a:cubicBezTo>
                <a:cubicBezTo>
                  <a:pt x="16" y="64"/>
                  <a:pt x="16" y="64"/>
                  <a:pt x="16" y="64"/>
                </a:cubicBezTo>
                <a:cubicBezTo>
                  <a:pt x="28" y="68"/>
                  <a:pt x="28" y="68"/>
                  <a:pt x="28" y="68"/>
                </a:cubicBezTo>
                <a:cubicBezTo>
                  <a:pt x="29" y="63"/>
                  <a:pt x="29" y="63"/>
                  <a:pt x="29" y="63"/>
                </a:cubicBezTo>
                <a:cubicBezTo>
                  <a:pt x="33" y="64"/>
                  <a:pt x="37" y="64"/>
                  <a:pt x="40" y="63"/>
                </a:cubicBezTo>
                <a:cubicBezTo>
                  <a:pt x="42" y="68"/>
                  <a:pt x="42" y="68"/>
                  <a:pt x="42" y="68"/>
                </a:cubicBezTo>
                <a:cubicBezTo>
                  <a:pt x="54" y="63"/>
                  <a:pt x="54" y="63"/>
                  <a:pt x="54" y="63"/>
                </a:cubicBezTo>
                <a:cubicBezTo>
                  <a:pt x="52" y="58"/>
                  <a:pt x="52" y="58"/>
                  <a:pt x="52" y="58"/>
                </a:cubicBezTo>
                <a:cubicBezTo>
                  <a:pt x="54" y="56"/>
                  <a:pt x="57" y="53"/>
                  <a:pt x="59" y="50"/>
                </a:cubicBezTo>
                <a:cubicBezTo>
                  <a:pt x="64" y="52"/>
                  <a:pt x="64" y="52"/>
                  <a:pt x="64" y="52"/>
                </a:cubicBezTo>
                <a:cubicBezTo>
                  <a:pt x="68" y="40"/>
                  <a:pt x="68" y="40"/>
                  <a:pt x="68" y="40"/>
                </a:cubicBezTo>
                <a:cubicBezTo>
                  <a:pt x="63" y="38"/>
                  <a:pt x="63" y="38"/>
                  <a:pt x="63" y="38"/>
                </a:cubicBezTo>
                <a:cubicBezTo>
                  <a:pt x="64" y="35"/>
                  <a:pt x="64" y="31"/>
                  <a:pt x="63" y="28"/>
                </a:cubicBezTo>
                <a:moveTo>
                  <a:pt x="42" y="52"/>
                </a:moveTo>
                <a:cubicBezTo>
                  <a:pt x="40" y="53"/>
                  <a:pt x="37" y="54"/>
                  <a:pt x="34" y="54"/>
                </a:cubicBezTo>
                <a:cubicBezTo>
                  <a:pt x="26" y="54"/>
                  <a:pt x="19" y="49"/>
                  <a:pt x="16" y="42"/>
                </a:cubicBezTo>
                <a:cubicBezTo>
                  <a:pt x="11" y="32"/>
                  <a:pt x="16" y="20"/>
                  <a:pt x="26" y="16"/>
                </a:cubicBezTo>
                <a:cubicBezTo>
                  <a:pt x="28" y="14"/>
                  <a:pt x="31" y="14"/>
                  <a:pt x="34" y="14"/>
                </a:cubicBezTo>
                <a:cubicBezTo>
                  <a:pt x="42" y="14"/>
                  <a:pt x="49" y="18"/>
                  <a:pt x="52" y="26"/>
                </a:cubicBezTo>
                <a:cubicBezTo>
                  <a:pt x="57" y="36"/>
                  <a:pt x="52" y="48"/>
                  <a:pt x="42" y="52"/>
                </a:cubicBez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9795" name="Freeform 98"/>
          <p:cNvSpPr/>
          <p:nvPr>
            <p:custDataLst>
              <p:tags r:id="rId98"/>
            </p:custDataLst>
          </p:nvPr>
        </p:nvSpPr>
        <p:spPr>
          <a:xfrm>
            <a:off x="9596438" y="4489450"/>
            <a:ext cx="190500" cy="223838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11" h="130">
                <a:moveTo>
                  <a:pt x="71" y="113"/>
                </a:moveTo>
                <a:cubicBezTo>
                  <a:pt x="102" y="55"/>
                  <a:pt x="102" y="55"/>
                  <a:pt x="102" y="55"/>
                </a:cubicBezTo>
                <a:cubicBezTo>
                  <a:pt x="111" y="39"/>
                  <a:pt x="107" y="22"/>
                  <a:pt x="92" y="14"/>
                </a:cubicBezTo>
                <a:cubicBezTo>
                  <a:pt x="81" y="8"/>
                  <a:pt x="81" y="8"/>
                  <a:pt x="81" y="8"/>
                </a:cubicBezTo>
                <a:cubicBezTo>
                  <a:pt x="66" y="0"/>
                  <a:pt x="50" y="6"/>
                  <a:pt x="41" y="23"/>
                </a:cubicBezTo>
                <a:cubicBezTo>
                  <a:pt x="7" y="87"/>
                  <a:pt x="7" y="87"/>
                  <a:pt x="7" y="87"/>
                </a:cubicBezTo>
                <a:cubicBezTo>
                  <a:pt x="0" y="100"/>
                  <a:pt x="5" y="116"/>
                  <a:pt x="18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31" y="130"/>
                  <a:pt x="47" y="125"/>
                  <a:pt x="54" y="113"/>
                </a:cubicBezTo>
                <a:cubicBezTo>
                  <a:pt x="78" y="68"/>
                  <a:pt x="78" y="68"/>
                  <a:pt x="78" y="68"/>
                </a:cubicBezTo>
                <a:cubicBezTo>
                  <a:pt x="83" y="58"/>
                  <a:pt x="80" y="47"/>
                  <a:pt x="71" y="42"/>
                </a:cubicBezTo>
                <a:cubicBezTo>
                  <a:pt x="69" y="42"/>
                  <a:pt x="69" y="42"/>
                  <a:pt x="69" y="42"/>
                </a:cubicBezTo>
                <a:cubicBezTo>
                  <a:pt x="60" y="37"/>
                  <a:pt x="50" y="40"/>
                  <a:pt x="44" y="50"/>
                </a:cubicBezTo>
                <a:cubicBezTo>
                  <a:pt x="25" y="87"/>
                  <a:pt x="25" y="87"/>
                  <a:pt x="25" y="87"/>
                </a:cubicBezTo>
                <a:cubicBezTo>
                  <a:pt x="33" y="92"/>
                  <a:pt x="33" y="92"/>
                  <a:pt x="33" y="92"/>
                </a:cubicBezTo>
                <a:cubicBezTo>
                  <a:pt x="53" y="55"/>
                  <a:pt x="53" y="55"/>
                  <a:pt x="53" y="55"/>
                </a:cubicBezTo>
                <a:cubicBezTo>
                  <a:pt x="55" y="51"/>
                  <a:pt x="60" y="48"/>
                  <a:pt x="64" y="50"/>
                </a:cubicBezTo>
                <a:cubicBezTo>
                  <a:pt x="66" y="51"/>
                  <a:pt x="66" y="51"/>
                  <a:pt x="66" y="51"/>
                </a:cubicBezTo>
                <a:cubicBezTo>
                  <a:pt x="70" y="54"/>
                  <a:pt x="72" y="59"/>
                  <a:pt x="69" y="63"/>
                </a:cubicBezTo>
                <a:cubicBezTo>
                  <a:pt x="46" y="108"/>
                  <a:pt x="46" y="108"/>
                  <a:pt x="46" y="108"/>
                </a:cubicBezTo>
                <a:cubicBezTo>
                  <a:pt x="41" y="116"/>
                  <a:pt x="31" y="119"/>
                  <a:pt x="23" y="115"/>
                </a:cubicBezTo>
                <a:cubicBezTo>
                  <a:pt x="19" y="112"/>
                  <a:pt x="16" y="108"/>
                  <a:pt x="14" y="104"/>
                </a:cubicBezTo>
                <a:cubicBezTo>
                  <a:pt x="14" y="100"/>
                  <a:pt x="15" y="94"/>
                  <a:pt x="18" y="88"/>
                </a:cubicBezTo>
                <a:cubicBezTo>
                  <a:pt x="50" y="27"/>
                  <a:pt x="50" y="27"/>
                  <a:pt x="50" y="27"/>
                </a:cubicBezTo>
                <a:cubicBezTo>
                  <a:pt x="58" y="13"/>
                  <a:pt x="68" y="13"/>
                  <a:pt x="76" y="17"/>
                </a:cubicBezTo>
                <a:cubicBezTo>
                  <a:pt x="87" y="23"/>
                  <a:pt x="87" y="23"/>
                  <a:pt x="87" y="23"/>
                </a:cubicBezTo>
                <a:cubicBezTo>
                  <a:pt x="98" y="29"/>
                  <a:pt x="98" y="41"/>
                  <a:pt x="93" y="50"/>
                </a:cubicBezTo>
                <a:cubicBezTo>
                  <a:pt x="62" y="108"/>
                  <a:pt x="62" y="108"/>
                  <a:pt x="62" y="108"/>
                </a:cubicBezTo>
                <a:lnTo>
                  <a:pt x="71" y="113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96" name="Oval 99"/>
          <p:cNvSpPr/>
          <p:nvPr>
            <p:custDataLst>
              <p:tags r:id="rId99"/>
            </p:custDataLst>
          </p:nvPr>
        </p:nvSpPr>
        <p:spPr>
          <a:xfrm>
            <a:off x="8250238" y="2698750"/>
            <a:ext cx="498475" cy="496888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97" name="Oval 100"/>
          <p:cNvSpPr/>
          <p:nvPr>
            <p:custDataLst>
              <p:tags r:id="rId100"/>
            </p:custDataLst>
          </p:nvPr>
        </p:nvSpPr>
        <p:spPr>
          <a:xfrm>
            <a:off x="8458200" y="3008313"/>
            <a:ext cx="80963" cy="80962"/>
          </a:xfrm>
          <a:prstGeom prst="ellipse">
            <a:avLst/>
          </a:prstGeom>
          <a:solidFill>
            <a:schemeClr val="bg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98" name="Freeform 101"/>
          <p:cNvSpPr/>
          <p:nvPr>
            <p:custDataLst>
              <p:tags r:id="rId101"/>
            </p:custDataLst>
          </p:nvPr>
        </p:nvSpPr>
        <p:spPr>
          <a:xfrm>
            <a:off x="8385175" y="2901950"/>
            <a:ext cx="227013" cy="109538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31" h="64">
                <a:moveTo>
                  <a:pt x="121" y="30"/>
                </a:moveTo>
                <a:cubicBezTo>
                  <a:pt x="121" y="29"/>
                  <a:pt x="121" y="29"/>
                  <a:pt x="120" y="29"/>
                </a:cubicBezTo>
                <a:cubicBezTo>
                  <a:pt x="119" y="28"/>
                  <a:pt x="119" y="28"/>
                  <a:pt x="119" y="28"/>
                </a:cubicBezTo>
                <a:cubicBezTo>
                  <a:pt x="119" y="27"/>
                  <a:pt x="119" y="27"/>
                  <a:pt x="119" y="27"/>
                </a:cubicBezTo>
                <a:cubicBezTo>
                  <a:pt x="89" y="0"/>
                  <a:pt x="43" y="1"/>
                  <a:pt x="14" y="30"/>
                </a:cubicBezTo>
                <a:cubicBezTo>
                  <a:pt x="10" y="33"/>
                  <a:pt x="10" y="33"/>
                  <a:pt x="10" y="33"/>
                </a:cubicBezTo>
                <a:cubicBezTo>
                  <a:pt x="6" y="38"/>
                  <a:pt x="6" y="38"/>
                  <a:pt x="6" y="38"/>
                </a:cubicBezTo>
                <a:cubicBezTo>
                  <a:pt x="0" y="43"/>
                  <a:pt x="0" y="53"/>
                  <a:pt x="6" y="58"/>
                </a:cubicBezTo>
                <a:cubicBezTo>
                  <a:pt x="12" y="64"/>
                  <a:pt x="21" y="64"/>
                  <a:pt x="26" y="58"/>
                </a:cubicBezTo>
                <a:cubicBezTo>
                  <a:pt x="34" y="50"/>
                  <a:pt x="34" y="50"/>
                  <a:pt x="34" y="50"/>
                </a:cubicBezTo>
                <a:cubicBezTo>
                  <a:pt x="53" y="32"/>
                  <a:pt x="82" y="32"/>
                  <a:pt x="101" y="50"/>
                </a:cubicBezTo>
                <a:cubicBezTo>
                  <a:pt x="107" y="56"/>
                  <a:pt x="107" y="56"/>
                  <a:pt x="107" y="56"/>
                </a:cubicBezTo>
                <a:cubicBezTo>
                  <a:pt x="112" y="61"/>
                  <a:pt x="121" y="61"/>
                  <a:pt x="127" y="56"/>
                </a:cubicBezTo>
                <a:cubicBezTo>
                  <a:pt x="130" y="53"/>
                  <a:pt x="131" y="49"/>
                  <a:pt x="131" y="46"/>
                </a:cubicBezTo>
                <a:cubicBezTo>
                  <a:pt x="131" y="42"/>
                  <a:pt x="130" y="38"/>
                  <a:pt x="127" y="35"/>
                </a:cubicBezTo>
                <a:lnTo>
                  <a:pt x="121" y="3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799" name="Freeform 102"/>
          <p:cNvSpPr/>
          <p:nvPr>
            <p:custDataLst>
              <p:tags r:id="rId102"/>
            </p:custDataLst>
          </p:nvPr>
        </p:nvSpPr>
        <p:spPr>
          <a:xfrm>
            <a:off x="8323263" y="2809875"/>
            <a:ext cx="347662" cy="13970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02" h="81">
                <a:moveTo>
                  <a:pt x="197" y="54"/>
                </a:moveTo>
                <a:cubicBezTo>
                  <a:pt x="192" y="49"/>
                  <a:pt x="192" y="49"/>
                  <a:pt x="192" y="49"/>
                </a:cubicBezTo>
                <a:cubicBezTo>
                  <a:pt x="192" y="49"/>
                  <a:pt x="192" y="49"/>
                  <a:pt x="192" y="49"/>
                </a:cubicBezTo>
                <a:cubicBezTo>
                  <a:pt x="188" y="45"/>
                  <a:pt x="188" y="45"/>
                  <a:pt x="188" y="45"/>
                </a:cubicBezTo>
                <a:cubicBezTo>
                  <a:pt x="188" y="44"/>
                  <a:pt x="187" y="44"/>
                  <a:pt x="186" y="43"/>
                </a:cubicBezTo>
                <a:cubicBezTo>
                  <a:pt x="137" y="0"/>
                  <a:pt x="62" y="2"/>
                  <a:pt x="15" y="47"/>
                </a:cubicBezTo>
                <a:cubicBezTo>
                  <a:pt x="15" y="48"/>
                  <a:pt x="15" y="48"/>
                  <a:pt x="14" y="48"/>
                </a:cubicBezTo>
                <a:cubicBezTo>
                  <a:pt x="6" y="57"/>
                  <a:pt x="6" y="57"/>
                  <a:pt x="6" y="57"/>
                </a:cubicBezTo>
                <a:cubicBezTo>
                  <a:pt x="0" y="62"/>
                  <a:pt x="0" y="70"/>
                  <a:pt x="6" y="75"/>
                </a:cubicBezTo>
                <a:cubicBezTo>
                  <a:pt x="11" y="81"/>
                  <a:pt x="19" y="81"/>
                  <a:pt x="24" y="75"/>
                </a:cubicBezTo>
                <a:cubicBezTo>
                  <a:pt x="33" y="67"/>
                  <a:pt x="33" y="67"/>
                  <a:pt x="33" y="67"/>
                </a:cubicBezTo>
                <a:cubicBezTo>
                  <a:pt x="33" y="67"/>
                  <a:pt x="33" y="67"/>
                  <a:pt x="33" y="67"/>
                </a:cubicBezTo>
                <a:cubicBezTo>
                  <a:pt x="72" y="29"/>
                  <a:pt x="133" y="29"/>
                  <a:pt x="171" y="66"/>
                </a:cubicBezTo>
                <a:cubicBezTo>
                  <a:pt x="178" y="73"/>
                  <a:pt x="178" y="73"/>
                  <a:pt x="178" y="73"/>
                </a:cubicBezTo>
                <a:cubicBezTo>
                  <a:pt x="183" y="78"/>
                  <a:pt x="192" y="78"/>
                  <a:pt x="197" y="73"/>
                </a:cubicBezTo>
                <a:cubicBezTo>
                  <a:pt x="202" y="67"/>
                  <a:pt x="202" y="59"/>
                  <a:pt x="197" y="54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00" name="Oval 103"/>
          <p:cNvSpPr/>
          <p:nvPr>
            <p:custDataLst>
              <p:tags r:id="rId103"/>
            </p:custDataLst>
          </p:nvPr>
        </p:nvSpPr>
        <p:spPr>
          <a:xfrm>
            <a:off x="9858375" y="3306763"/>
            <a:ext cx="531813" cy="533400"/>
          </a:xfrm>
          <a:prstGeom prst="ellipse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01" name="Freeform 104"/>
          <p:cNvSpPr>
            <a:spLocks noEditPoints="1"/>
          </p:cNvSpPr>
          <p:nvPr>
            <p:custDataLst>
              <p:tags r:id="rId104"/>
            </p:custDataLst>
          </p:nvPr>
        </p:nvSpPr>
        <p:spPr>
          <a:xfrm>
            <a:off x="9956800" y="3403600"/>
            <a:ext cx="336550" cy="3397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96" h="197">
                <a:moveTo>
                  <a:pt x="98" y="197"/>
                </a:moveTo>
                <a:cubicBezTo>
                  <a:pt x="152" y="197"/>
                  <a:pt x="196" y="153"/>
                  <a:pt x="196" y="99"/>
                </a:cubicBezTo>
                <a:cubicBezTo>
                  <a:pt x="196" y="44"/>
                  <a:pt x="152" y="0"/>
                  <a:pt x="98" y="0"/>
                </a:cubicBezTo>
                <a:cubicBezTo>
                  <a:pt x="43" y="0"/>
                  <a:pt x="0" y="44"/>
                  <a:pt x="0" y="99"/>
                </a:cubicBezTo>
                <a:cubicBezTo>
                  <a:pt x="0" y="153"/>
                  <a:pt x="43" y="197"/>
                  <a:pt x="98" y="197"/>
                </a:cubicBezTo>
                <a:moveTo>
                  <a:pt x="38" y="166"/>
                </a:moveTo>
                <a:cubicBezTo>
                  <a:pt x="30" y="158"/>
                  <a:pt x="30" y="158"/>
                  <a:pt x="30" y="158"/>
                </a:cubicBezTo>
                <a:cubicBezTo>
                  <a:pt x="49" y="140"/>
                  <a:pt x="49" y="140"/>
                  <a:pt x="49" y="140"/>
                </a:cubicBezTo>
                <a:cubicBezTo>
                  <a:pt x="57" y="148"/>
                  <a:pt x="57" y="148"/>
                  <a:pt x="57" y="148"/>
                </a:cubicBezTo>
                <a:lnTo>
                  <a:pt x="38" y="166"/>
                </a:lnTo>
                <a:close/>
                <a:moveTo>
                  <a:pt x="103" y="188"/>
                </a:moveTo>
                <a:cubicBezTo>
                  <a:pt x="92" y="188"/>
                  <a:pt x="92" y="188"/>
                  <a:pt x="92" y="188"/>
                </a:cubicBezTo>
                <a:cubicBezTo>
                  <a:pt x="92" y="162"/>
                  <a:pt x="92" y="162"/>
                  <a:pt x="92" y="162"/>
                </a:cubicBezTo>
                <a:cubicBezTo>
                  <a:pt x="103" y="162"/>
                  <a:pt x="103" y="162"/>
                  <a:pt x="103" y="162"/>
                </a:cubicBezTo>
                <a:lnTo>
                  <a:pt x="103" y="188"/>
                </a:lnTo>
                <a:close/>
                <a:moveTo>
                  <a:pt x="188" y="104"/>
                </a:moveTo>
                <a:cubicBezTo>
                  <a:pt x="161" y="104"/>
                  <a:pt x="161" y="104"/>
                  <a:pt x="161" y="104"/>
                </a:cubicBezTo>
                <a:cubicBezTo>
                  <a:pt x="161" y="93"/>
                  <a:pt x="161" y="93"/>
                  <a:pt x="161" y="93"/>
                </a:cubicBezTo>
                <a:cubicBezTo>
                  <a:pt x="188" y="93"/>
                  <a:pt x="188" y="93"/>
                  <a:pt x="188" y="93"/>
                </a:cubicBezTo>
                <a:lnTo>
                  <a:pt x="188" y="104"/>
                </a:lnTo>
                <a:close/>
                <a:moveTo>
                  <a:pt x="157" y="31"/>
                </a:moveTo>
                <a:cubicBezTo>
                  <a:pt x="165" y="39"/>
                  <a:pt x="165" y="39"/>
                  <a:pt x="165" y="39"/>
                </a:cubicBezTo>
                <a:cubicBezTo>
                  <a:pt x="147" y="58"/>
                  <a:pt x="147" y="58"/>
                  <a:pt x="147" y="58"/>
                </a:cubicBezTo>
                <a:cubicBezTo>
                  <a:pt x="139" y="50"/>
                  <a:pt x="139" y="50"/>
                  <a:pt x="139" y="50"/>
                </a:cubicBezTo>
                <a:lnTo>
                  <a:pt x="157" y="31"/>
                </a:lnTo>
                <a:close/>
                <a:moveTo>
                  <a:pt x="147" y="140"/>
                </a:moveTo>
                <a:cubicBezTo>
                  <a:pt x="165" y="158"/>
                  <a:pt x="165" y="158"/>
                  <a:pt x="165" y="158"/>
                </a:cubicBezTo>
                <a:cubicBezTo>
                  <a:pt x="157" y="166"/>
                  <a:pt x="157" y="166"/>
                  <a:pt x="157" y="166"/>
                </a:cubicBezTo>
                <a:cubicBezTo>
                  <a:pt x="139" y="148"/>
                  <a:pt x="139" y="148"/>
                  <a:pt x="139" y="148"/>
                </a:cubicBezTo>
                <a:lnTo>
                  <a:pt x="147" y="140"/>
                </a:lnTo>
                <a:close/>
                <a:moveTo>
                  <a:pt x="92" y="9"/>
                </a:moveTo>
                <a:cubicBezTo>
                  <a:pt x="103" y="9"/>
                  <a:pt x="103" y="9"/>
                  <a:pt x="103" y="9"/>
                </a:cubicBezTo>
                <a:cubicBezTo>
                  <a:pt x="103" y="35"/>
                  <a:pt x="103" y="35"/>
                  <a:pt x="103" y="35"/>
                </a:cubicBezTo>
                <a:cubicBezTo>
                  <a:pt x="92" y="35"/>
                  <a:pt x="92" y="35"/>
                  <a:pt x="92" y="35"/>
                </a:cubicBezTo>
                <a:lnTo>
                  <a:pt x="92" y="9"/>
                </a:lnTo>
                <a:close/>
                <a:moveTo>
                  <a:pt x="82" y="76"/>
                </a:moveTo>
                <a:cubicBezTo>
                  <a:pt x="99" y="92"/>
                  <a:pt x="99" y="92"/>
                  <a:pt x="99" y="92"/>
                </a:cubicBezTo>
                <a:cubicBezTo>
                  <a:pt x="130" y="62"/>
                  <a:pt x="130" y="62"/>
                  <a:pt x="130" y="62"/>
                </a:cubicBezTo>
                <a:cubicBezTo>
                  <a:pt x="137" y="70"/>
                  <a:pt x="137" y="70"/>
                  <a:pt x="137" y="70"/>
                </a:cubicBezTo>
                <a:cubicBezTo>
                  <a:pt x="99" y="108"/>
                  <a:pt x="99" y="108"/>
                  <a:pt x="99" y="108"/>
                </a:cubicBezTo>
                <a:cubicBezTo>
                  <a:pt x="74" y="84"/>
                  <a:pt x="74" y="84"/>
                  <a:pt x="74" y="84"/>
                </a:cubicBezTo>
                <a:lnTo>
                  <a:pt x="82" y="76"/>
                </a:lnTo>
                <a:close/>
                <a:moveTo>
                  <a:pt x="38" y="31"/>
                </a:moveTo>
                <a:cubicBezTo>
                  <a:pt x="57" y="50"/>
                  <a:pt x="57" y="50"/>
                  <a:pt x="57" y="50"/>
                </a:cubicBezTo>
                <a:cubicBezTo>
                  <a:pt x="49" y="58"/>
                  <a:pt x="49" y="58"/>
                  <a:pt x="49" y="58"/>
                </a:cubicBezTo>
                <a:cubicBezTo>
                  <a:pt x="30" y="39"/>
                  <a:pt x="30" y="39"/>
                  <a:pt x="30" y="39"/>
                </a:cubicBezTo>
                <a:lnTo>
                  <a:pt x="38" y="31"/>
                </a:lnTo>
                <a:close/>
                <a:moveTo>
                  <a:pt x="34" y="104"/>
                </a:moveTo>
                <a:cubicBezTo>
                  <a:pt x="8" y="104"/>
                  <a:pt x="8" y="104"/>
                  <a:pt x="8" y="104"/>
                </a:cubicBezTo>
                <a:cubicBezTo>
                  <a:pt x="8" y="93"/>
                  <a:pt x="8" y="93"/>
                  <a:pt x="8" y="93"/>
                </a:cubicBezTo>
                <a:cubicBezTo>
                  <a:pt x="34" y="93"/>
                  <a:pt x="34" y="93"/>
                  <a:pt x="34" y="93"/>
                </a:cubicBezTo>
                <a:lnTo>
                  <a:pt x="34" y="104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02" name="Oval 105"/>
          <p:cNvSpPr/>
          <p:nvPr>
            <p:custDataLst>
              <p:tags r:id="rId105"/>
            </p:custDataLst>
          </p:nvPr>
        </p:nvSpPr>
        <p:spPr>
          <a:xfrm>
            <a:off x="9577388" y="3905250"/>
            <a:ext cx="528637" cy="528638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03" name="Freeform 106"/>
          <p:cNvSpPr>
            <a:spLocks noEditPoints="1"/>
          </p:cNvSpPr>
          <p:nvPr>
            <p:custDataLst>
              <p:tags r:id="rId106"/>
            </p:custDataLst>
          </p:nvPr>
        </p:nvSpPr>
        <p:spPr>
          <a:xfrm>
            <a:off x="9682163" y="4154488"/>
            <a:ext cx="350837" cy="176212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204" h="102">
                <a:moveTo>
                  <a:pt x="86" y="102"/>
                </a:moveTo>
                <a:cubicBezTo>
                  <a:pt x="113" y="102"/>
                  <a:pt x="137" y="89"/>
                  <a:pt x="153" y="70"/>
                </a:cubicBezTo>
                <a:cubicBezTo>
                  <a:pt x="158" y="72"/>
                  <a:pt x="163" y="73"/>
                  <a:pt x="168" y="73"/>
                </a:cubicBezTo>
                <a:cubicBezTo>
                  <a:pt x="188" y="73"/>
                  <a:pt x="204" y="57"/>
                  <a:pt x="204" y="37"/>
                </a:cubicBezTo>
                <a:cubicBezTo>
                  <a:pt x="204" y="17"/>
                  <a:pt x="189" y="1"/>
                  <a:pt x="170" y="1"/>
                </a:cubicBezTo>
                <a:cubicBezTo>
                  <a:pt x="170" y="1"/>
                  <a:pt x="170" y="1"/>
                  <a:pt x="170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6"/>
                  <a:pt x="0" y="11"/>
                  <a:pt x="0" y="17"/>
                </a:cubicBezTo>
                <a:cubicBezTo>
                  <a:pt x="0" y="64"/>
                  <a:pt x="38" y="102"/>
                  <a:pt x="86" y="102"/>
                </a:cubicBezTo>
                <a:moveTo>
                  <a:pt x="171" y="17"/>
                </a:moveTo>
                <a:cubicBezTo>
                  <a:pt x="171" y="17"/>
                  <a:pt x="171" y="17"/>
                  <a:pt x="171" y="16"/>
                </a:cubicBezTo>
                <a:cubicBezTo>
                  <a:pt x="181" y="18"/>
                  <a:pt x="189" y="26"/>
                  <a:pt x="189" y="37"/>
                </a:cubicBezTo>
                <a:cubicBezTo>
                  <a:pt x="189" y="48"/>
                  <a:pt x="179" y="57"/>
                  <a:pt x="168" y="57"/>
                </a:cubicBezTo>
                <a:cubicBezTo>
                  <a:pt x="166" y="57"/>
                  <a:pt x="164" y="57"/>
                  <a:pt x="162" y="56"/>
                </a:cubicBezTo>
                <a:cubicBezTo>
                  <a:pt x="168" y="44"/>
                  <a:pt x="171" y="31"/>
                  <a:pt x="171" y="17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04" name="Freeform 107"/>
          <p:cNvSpPr/>
          <p:nvPr>
            <p:custDataLst>
              <p:tags r:id="rId107"/>
            </p:custDataLst>
          </p:nvPr>
        </p:nvSpPr>
        <p:spPr>
          <a:xfrm>
            <a:off x="9755188" y="4000500"/>
            <a:ext cx="57150" cy="1460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33" h="85">
                <a:moveTo>
                  <a:pt x="12" y="64"/>
                </a:moveTo>
                <a:cubicBezTo>
                  <a:pt x="1" y="68"/>
                  <a:pt x="6" y="85"/>
                  <a:pt x="16" y="81"/>
                </a:cubicBezTo>
                <a:cubicBezTo>
                  <a:pt x="29" y="77"/>
                  <a:pt x="33" y="64"/>
                  <a:pt x="30" y="52"/>
                </a:cubicBezTo>
                <a:cubicBezTo>
                  <a:pt x="29" y="46"/>
                  <a:pt x="25" y="40"/>
                  <a:pt x="22" y="35"/>
                </a:cubicBezTo>
                <a:cubicBezTo>
                  <a:pt x="20" y="31"/>
                  <a:pt x="17" y="24"/>
                  <a:pt x="22" y="22"/>
                </a:cubicBezTo>
                <a:cubicBezTo>
                  <a:pt x="31" y="16"/>
                  <a:pt x="22" y="0"/>
                  <a:pt x="13" y="6"/>
                </a:cubicBezTo>
                <a:cubicBezTo>
                  <a:pt x="2" y="13"/>
                  <a:pt x="0" y="25"/>
                  <a:pt x="4" y="36"/>
                </a:cubicBezTo>
                <a:cubicBezTo>
                  <a:pt x="5" y="40"/>
                  <a:pt x="20" y="62"/>
                  <a:pt x="12" y="64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05" name="Freeform 108"/>
          <p:cNvSpPr/>
          <p:nvPr>
            <p:custDataLst>
              <p:tags r:id="rId108"/>
            </p:custDataLst>
          </p:nvPr>
        </p:nvSpPr>
        <p:spPr>
          <a:xfrm>
            <a:off x="9836150" y="4000500"/>
            <a:ext cx="57150" cy="1460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33" h="85">
                <a:moveTo>
                  <a:pt x="12" y="64"/>
                </a:moveTo>
                <a:cubicBezTo>
                  <a:pt x="1" y="68"/>
                  <a:pt x="6" y="85"/>
                  <a:pt x="17" y="81"/>
                </a:cubicBezTo>
                <a:cubicBezTo>
                  <a:pt x="29" y="77"/>
                  <a:pt x="33" y="64"/>
                  <a:pt x="30" y="52"/>
                </a:cubicBezTo>
                <a:cubicBezTo>
                  <a:pt x="29" y="46"/>
                  <a:pt x="25" y="40"/>
                  <a:pt x="22" y="35"/>
                </a:cubicBezTo>
                <a:cubicBezTo>
                  <a:pt x="21" y="31"/>
                  <a:pt x="17" y="24"/>
                  <a:pt x="22" y="22"/>
                </a:cubicBezTo>
                <a:cubicBezTo>
                  <a:pt x="31" y="16"/>
                  <a:pt x="22" y="0"/>
                  <a:pt x="13" y="6"/>
                </a:cubicBezTo>
                <a:cubicBezTo>
                  <a:pt x="2" y="13"/>
                  <a:pt x="0" y="25"/>
                  <a:pt x="4" y="36"/>
                </a:cubicBezTo>
                <a:cubicBezTo>
                  <a:pt x="5" y="40"/>
                  <a:pt x="20" y="62"/>
                  <a:pt x="12" y="64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06" name="Oval 109"/>
          <p:cNvSpPr/>
          <p:nvPr>
            <p:custDataLst>
              <p:tags r:id="rId109"/>
            </p:custDataLst>
          </p:nvPr>
        </p:nvSpPr>
        <p:spPr>
          <a:xfrm>
            <a:off x="8288338" y="3887788"/>
            <a:ext cx="536575" cy="536575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07" name="Freeform 110"/>
          <p:cNvSpPr/>
          <p:nvPr>
            <p:custDataLst>
              <p:tags r:id="rId110"/>
            </p:custDataLst>
          </p:nvPr>
        </p:nvSpPr>
        <p:spPr>
          <a:xfrm>
            <a:off x="8543925" y="4029075"/>
            <a:ext cx="25400" cy="46038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5" h="27">
                <a:moveTo>
                  <a:pt x="15" y="10"/>
                </a:moveTo>
                <a:cubicBezTo>
                  <a:pt x="15" y="0"/>
                  <a:pt x="0" y="0"/>
                  <a:pt x="0" y="10"/>
                </a:cubicBezTo>
                <a:cubicBezTo>
                  <a:pt x="0" y="27"/>
                  <a:pt x="0" y="27"/>
                  <a:pt x="0" y="27"/>
                </a:cubicBezTo>
                <a:cubicBezTo>
                  <a:pt x="15" y="27"/>
                  <a:pt x="15" y="27"/>
                  <a:pt x="15" y="27"/>
                </a:cubicBezTo>
                <a:lnTo>
                  <a:pt x="15" y="1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08" name="Freeform 111"/>
          <p:cNvSpPr>
            <a:spLocks noEditPoints="1"/>
          </p:cNvSpPr>
          <p:nvPr>
            <p:custDataLst>
              <p:tags r:id="rId111"/>
            </p:custDataLst>
          </p:nvPr>
        </p:nvSpPr>
        <p:spPr>
          <a:xfrm>
            <a:off x="8577263" y="4000500"/>
            <a:ext cx="130175" cy="7461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76" h="44">
                <a:moveTo>
                  <a:pt x="60" y="3"/>
                </a:moveTo>
                <a:cubicBezTo>
                  <a:pt x="55" y="0"/>
                  <a:pt x="47" y="0"/>
                  <a:pt x="41" y="1"/>
                </a:cubicBezTo>
                <a:cubicBezTo>
                  <a:pt x="34" y="2"/>
                  <a:pt x="27" y="4"/>
                  <a:pt x="20" y="8"/>
                </a:cubicBezTo>
                <a:cubicBezTo>
                  <a:pt x="8" y="16"/>
                  <a:pt x="1" y="30"/>
                  <a:pt x="0" y="44"/>
                </a:cubicBezTo>
                <a:cubicBezTo>
                  <a:pt x="41" y="44"/>
                  <a:pt x="41" y="44"/>
                  <a:pt x="41" y="44"/>
                </a:cubicBezTo>
                <a:cubicBezTo>
                  <a:pt x="44" y="42"/>
                  <a:pt x="47" y="40"/>
                  <a:pt x="50" y="38"/>
                </a:cubicBezTo>
                <a:cubicBezTo>
                  <a:pt x="61" y="30"/>
                  <a:pt x="76" y="13"/>
                  <a:pt x="60" y="3"/>
                </a:cubicBezTo>
                <a:moveTo>
                  <a:pt x="48" y="20"/>
                </a:moveTo>
                <a:cubicBezTo>
                  <a:pt x="45" y="23"/>
                  <a:pt x="41" y="26"/>
                  <a:pt x="38" y="29"/>
                </a:cubicBezTo>
                <a:cubicBezTo>
                  <a:pt x="31" y="33"/>
                  <a:pt x="24" y="36"/>
                  <a:pt x="16" y="37"/>
                </a:cubicBezTo>
                <a:cubicBezTo>
                  <a:pt x="21" y="23"/>
                  <a:pt x="35" y="14"/>
                  <a:pt x="50" y="15"/>
                </a:cubicBezTo>
                <a:cubicBezTo>
                  <a:pt x="51" y="15"/>
                  <a:pt x="51" y="16"/>
                  <a:pt x="52" y="16"/>
                </a:cubicBezTo>
                <a:cubicBezTo>
                  <a:pt x="51" y="16"/>
                  <a:pt x="49" y="19"/>
                  <a:pt x="48" y="20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09" name="Freeform 112"/>
          <p:cNvSpPr>
            <a:spLocks noEditPoints="1"/>
          </p:cNvSpPr>
          <p:nvPr>
            <p:custDataLst>
              <p:tags r:id="rId112"/>
            </p:custDataLst>
          </p:nvPr>
        </p:nvSpPr>
        <p:spPr>
          <a:xfrm>
            <a:off x="8405813" y="4000500"/>
            <a:ext cx="128587" cy="7461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75" h="44">
                <a:moveTo>
                  <a:pt x="34" y="44"/>
                </a:moveTo>
                <a:cubicBezTo>
                  <a:pt x="75" y="44"/>
                  <a:pt x="75" y="44"/>
                  <a:pt x="75" y="44"/>
                </a:cubicBezTo>
                <a:cubicBezTo>
                  <a:pt x="74" y="30"/>
                  <a:pt x="67" y="16"/>
                  <a:pt x="55" y="8"/>
                </a:cubicBezTo>
                <a:cubicBezTo>
                  <a:pt x="49" y="4"/>
                  <a:pt x="41" y="2"/>
                  <a:pt x="34" y="1"/>
                </a:cubicBezTo>
                <a:cubicBezTo>
                  <a:pt x="28" y="0"/>
                  <a:pt x="20" y="0"/>
                  <a:pt x="15" y="3"/>
                </a:cubicBezTo>
                <a:cubicBezTo>
                  <a:pt x="0" y="13"/>
                  <a:pt x="14" y="30"/>
                  <a:pt x="25" y="38"/>
                </a:cubicBezTo>
                <a:cubicBezTo>
                  <a:pt x="28" y="40"/>
                  <a:pt x="31" y="42"/>
                  <a:pt x="34" y="44"/>
                </a:cubicBezTo>
                <a:moveTo>
                  <a:pt x="23" y="16"/>
                </a:moveTo>
                <a:cubicBezTo>
                  <a:pt x="24" y="16"/>
                  <a:pt x="24" y="15"/>
                  <a:pt x="25" y="15"/>
                </a:cubicBezTo>
                <a:cubicBezTo>
                  <a:pt x="40" y="14"/>
                  <a:pt x="54" y="23"/>
                  <a:pt x="59" y="37"/>
                </a:cubicBezTo>
                <a:cubicBezTo>
                  <a:pt x="51" y="36"/>
                  <a:pt x="44" y="33"/>
                  <a:pt x="37" y="29"/>
                </a:cubicBezTo>
                <a:cubicBezTo>
                  <a:pt x="34" y="26"/>
                  <a:pt x="30" y="23"/>
                  <a:pt x="27" y="20"/>
                </a:cubicBezTo>
                <a:cubicBezTo>
                  <a:pt x="26" y="19"/>
                  <a:pt x="24" y="16"/>
                  <a:pt x="23" y="16"/>
                </a:cubicBezTo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10" name="Freeform 113"/>
          <p:cNvSpPr/>
          <p:nvPr>
            <p:custDataLst>
              <p:tags r:id="rId113"/>
            </p:custDataLst>
          </p:nvPr>
        </p:nvSpPr>
        <p:spPr>
          <a:xfrm>
            <a:off x="8415338" y="4086225"/>
            <a:ext cx="284162" cy="225425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</a:cxnLst>
            <a:pathLst>
              <a:path w="390" h="310">
                <a:moveTo>
                  <a:pt x="241" y="0"/>
                </a:moveTo>
                <a:lnTo>
                  <a:pt x="241" y="7"/>
                </a:lnTo>
                <a:lnTo>
                  <a:pt x="241" y="163"/>
                </a:lnTo>
                <a:lnTo>
                  <a:pt x="196" y="125"/>
                </a:lnTo>
                <a:lnTo>
                  <a:pt x="151" y="163"/>
                </a:lnTo>
                <a:lnTo>
                  <a:pt x="151" y="7"/>
                </a:lnTo>
                <a:lnTo>
                  <a:pt x="151" y="0"/>
                </a:lnTo>
                <a:lnTo>
                  <a:pt x="102" y="0"/>
                </a:lnTo>
                <a:lnTo>
                  <a:pt x="0" y="0"/>
                </a:lnTo>
                <a:lnTo>
                  <a:pt x="0" y="310"/>
                </a:lnTo>
                <a:lnTo>
                  <a:pt x="390" y="310"/>
                </a:lnTo>
                <a:lnTo>
                  <a:pt x="390" y="0"/>
                </a:lnTo>
                <a:lnTo>
                  <a:pt x="286" y="0"/>
                </a:lnTo>
                <a:lnTo>
                  <a:pt x="241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11" name="Freeform 114"/>
          <p:cNvSpPr/>
          <p:nvPr>
            <p:custDataLst>
              <p:tags r:id="rId114"/>
            </p:custDataLst>
          </p:nvPr>
        </p:nvSpPr>
        <p:spPr>
          <a:xfrm>
            <a:off x="8059738" y="3049588"/>
            <a:ext cx="82550" cy="236537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48" h="137">
                <a:moveTo>
                  <a:pt x="6" y="16"/>
                </a:moveTo>
                <a:cubicBezTo>
                  <a:pt x="4" y="21"/>
                  <a:pt x="2" y="27"/>
                  <a:pt x="1" y="33"/>
                </a:cubicBezTo>
                <a:cubicBezTo>
                  <a:pt x="0" y="39"/>
                  <a:pt x="2" y="43"/>
                  <a:pt x="4" y="47"/>
                </a:cubicBezTo>
                <a:cubicBezTo>
                  <a:pt x="7" y="52"/>
                  <a:pt x="12" y="59"/>
                  <a:pt x="18" y="62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31" y="137"/>
                  <a:pt x="31" y="137"/>
                  <a:pt x="31" y="137"/>
                </a:cubicBezTo>
                <a:cubicBezTo>
                  <a:pt x="31" y="62"/>
                  <a:pt x="31" y="62"/>
                  <a:pt x="31" y="62"/>
                </a:cubicBezTo>
                <a:cubicBezTo>
                  <a:pt x="37" y="59"/>
                  <a:pt x="41" y="52"/>
                  <a:pt x="44" y="47"/>
                </a:cubicBezTo>
                <a:cubicBezTo>
                  <a:pt x="47" y="43"/>
                  <a:pt x="48" y="39"/>
                  <a:pt x="47" y="33"/>
                </a:cubicBezTo>
                <a:cubicBezTo>
                  <a:pt x="47" y="27"/>
                  <a:pt x="44" y="21"/>
                  <a:pt x="42" y="16"/>
                </a:cubicBezTo>
                <a:cubicBezTo>
                  <a:pt x="41" y="11"/>
                  <a:pt x="38" y="1"/>
                  <a:pt x="32" y="0"/>
                </a:cubicBezTo>
                <a:cubicBezTo>
                  <a:pt x="35" y="32"/>
                  <a:pt x="35" y="32"/>
                  <a:pt x="35" y="32"/>
                </a:cubicBezTo>
                <a:cubicBezTo>
                  <a:pt x="31" y="32"/>
                  <a:pt x="31" y="32"/>
                  <a:pt x="31" y="32"/>
                </a:cubicBezTo>
                <a:cubicBezTo>
                  <a:pt x="28" y="0"/>
                  <a:pt x="28" y="0"/>
                  <a:pt x="2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17" y="32"/>
                  <a:pt x="17" y="32"/>
                  <a:pt x="17" y="32"/>
                </a:cubicBezTo>
                <a:cubicBezTo>
                  <a:pt x="13" y="32"/>
                  <a:pt x="13" y="32"/>
                  <a:pt x="13" y="32"/>
                </a:cubicBezTo>
                <a:cubicBezTo>
                  <a:pt x="16" y="0"/>
                  <a:pt x="16" y="0"/>
                  <a:pt x="16" y="0"/>
                </a:cubicBezTo>
                <a:cubicBezTo>
                  <a:pt x="11" y="1"/>
                  <a:pt x="8" y="11"/>
                  <a:pt x="6" y="16"/>
                </a:cubicBezTo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12" name="Freeform 115"/>
          <p:cNvSpPr/>
          <p:nvPr>
            <p:custDataLst>
              <p:tags r:id="rId115"/>
            </p:custDataLst>
          </p:nvPr>
        </p:nvSpPr>
        <p:spPr>
          <a:xfrm>
            <a:off x="8178800" y="3049588"/>
            <a:ext cx="52388" cy="236537"/>
          </a:xfrm>
          <a:custGeom>
            <a:avLst/>
            <a:gdLst/>
            <a:ahLst/>
            <a:cxnLst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</a:cxnLst>
            <a:pathLst>
              <a:path w="31" h="137">
                <a:moveTo>
                  <a:pt x="0" y="38"/>
                </a:moveTo>
                <a:cubicBezTo>
                  <a:pt x="0" y="73"/>
                  <a:pt x="15" y="76"/>
                  <a:pt x="18" y="7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31" y="137"/>
                  <a:pt x="31" y="137"/>
                  <a:pt x="31" y="137"/>
                </a:cubicBezTo>
                <a:cubicBezTo>
                  <a:pt x="31" y="0"/>
                  <a:pt x="31" y="0"/>
                  <a:pt x="3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8" y="0"/>
                  <a:pt x="0" y="0"/>
                  <a:pt x="0" y="38"/>
                </a:cubicBezTo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13" name="Freeform 116"/>
          <p:cNvSpPr/>
          <p:nvPr>
            <p:custDataLst>
              <p:tags r:id="rId116"/>
            </p:custDataLst>
          </p:nvPr>
        </p:nvSpPr>
        <p:spPr>
          <a:xfrm>
            <a:off x="9471025" y="2630488"/>
            <a:ext cx="227013" cy="13970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31" h="81">
                <a:moveTo>
                  <a:pt x="131" y="67"/>
                </a:moveTo>
                <a:cubicBezTo>
                  <a:pt x="131" y="59"/>
                  <a:pt x="125" y="53"/>
                  <a:pt x="117" y="52"/>
                </a:cubicBezTo>
                <a:cubicBezTo>
                  <a:pt x="118" y="49"/>
                  <a:pt x="119" y="45"/>
                  <a:pt x="119" y="41"/>
                </a:cubicBezTo>
                <a:cubicBezTo>
                  <a:pt x="119" y="18"/>
                  <a:pt x="101" y="0"/>
                  <a:pt x="78" y="0"/>
                </a:cubicBezTo>
                <a:cubicBezTo>
                  <a:pt x="57" y="0"/>
                  <a:pt x="39" y="18"/>
                  <a:pt x="38" y="40"/>
                </a:cubicBezTo>
                <a:cubicBezTo>
                  <a:pt x="34" y="36"/>
                  <a:pt x="29" y="34"/>
                  <a:pt x="24" y="34"/>
                </a:cubicBezTo>
                <a:cubicBezTo>
                  <a:pt x="11" y="34"/>
                  <a:pt x="0" y="45"/>
                  <a:pt x="0" y="58"/>
                </a:cubicBezTo>
                <a:cubicBezTo>
                  <a:pt x="0" y="70"/>
                  <a:pt x="11" y="81"/>
                  <a:pt x="24" y="81"/>
                </a:cubicBezTo>
                <a:cubicBezTo>
                  <a:pt x="77" y="81"/>
                  <a:pt x="77" y="81"/>
                  <a:pt x="77" y="81"/>
                </a:cubicBezTo>
                <a:cubicBezTo>
                  <a:pt x="78" y="81"/>
                  <a:pt x="78" y="81"/>
                  <a:pt x="78" y="81"/>
                </a:cubicBezTo>
                <a:cubicBezTo>
                  <a:pt x="117" y="81"/>
                  <a:pt x="117" y="81"/>
                  <a:pt x="117" y="81"/>
                </a:cubicBezTo>
                <a:cubicBezTo>
                  <a:pt x="124" y="81"/>
                  <a:pt x="131" y="74"/>
                  <a:pt x="131" y="67"/>
                </a:cubicBezTo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14" name="Rectangle 117"/>
          <p:cNvSpPr/>
          <p:nvPr>
            <p:custDataLst>
              <p:tags r:id="rId117"/>
            </p:custDataLst>
          </p:nvPr>
        </p:nvSpPr>
        <p:spPr>
          <a:xfrm>
            <a:off x="9504363" y="2782888"/>
            <a:ext cx="19050" cy="42862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15" name="Rectangle 118"/>
          <p:cNvSpPr/>
          <p:nvPr>
            <p:custDataLst>
              <p:tags r:id="rId118"/>
            </p:custDataLst>
          </p:nvPr>
        </p:nvSpPr>
        <p:spPr>
          <a:xfrm>
            <a:off x="9551988" y="2805113"/>
            <a:ext cx="19050" cy="42862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16" name="Rectangle 119"/>
          <p:cNvSpPr/>
          <p:nvPr>
            <p:custDataLst>
              <p:tags r:id="rId119"/>
            </p:custDataLst>
          </p:nvPr>
        </p:nvSpPr>
        <p:spPr>
          <a:xfrm>
            <a:off x="9599613" y="2782888"/>
            <a:ext cx="19050" cy="42862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17" name="Rectangle 120"/>
          <p:cNvSpPr/>
          <p:nvPr>
            <p:custDataLst>
              <p:tags r:id="rId120"/>
            </p:custDataLst>
          </p:nvPr>
        </p:nvSpPr>
        <p:spPr>
          <a:xfrm>
            <a:off x="9645650" y="2805113"/>
            <a:ext cx="19050" cy="42862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18" name="Freeform 121"/>
          <p:cNvSpPr/>
          <p:nvPr>
            <p:custDataLst>
              <p:tags r:id="rId121"/>
            </p:custDataLst>
          </p:nvPr>
        </p:nvSpPr>
        <p:spPr>
          <a:xfrm>
            <a:off x="10218738" y="2773363"/>
            <a:ext cx="177800" cy="14605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244" h="201">
                <a:moveTo>
                  <a:pt x="199" y="0"/>
                </a:moveTo>
                <a:lnTo>
                  <a:pt x="86" y="111"/>
                </a:lnTo>
                <a:lnTo>
                  <a:pt x="43" y="68"/>
                </a:lnTo>
                <a:lnTo>
                  <a:pt x="0" y="113"/>
                </a:lnTo>
                <a:lnTo>
                  <a:pt x="43" y="156"/>
                </a:lnTo>
                <a:lnTo>
                  <a:pt x="86" y="201"/>
                </a:lnTo>
                <a:lnTo>
                  <a:pt x="131" y="156"/>
                </a:lnTo>
                <a:lnTo>
                  <a:pt x="244" y="42"/>
                </a:lnTo>
                <a:lnTo>
                  <a:pt x="199" y="0"/>
                </a:lnTo>
                <a:close/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19" name="Freeform 122"/>
          <p:cNvSpPr/>
          <p:nvPr>
            <p:custDataLst>
              <p:tags r:id="rId122"/>
            </p:custDataLst>
          </p:nvPr>
        </p:nvSpPr>
        <p:spPr>
          <a:xfrm>
            <a:off x="10328275" y="3787775"/>
            <a:ext cx="158750" cy="153988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</a:cxnLst>
            <a:pathLst>
              <a:path w="92" h="89">
                <a:moveTo>
                  <a:pt x="46" y="89"/>
                </a:moveTo>
                <a:cubicBezTo>
                  <a:pt x="72" y="89"/>
                  <a:pt x="92" y="69"/>
                  <a:pt x="92" y="43"/>
                </a:cubicBezTo>
                <a:cubicBezTo>
                  <a:pt x="92" y="24"/>
                  <a:pt x="81" y="7"/>
                  <a:pt x="64" y="0"/>
                </a:cubicBezTo>
                <a:cubicBezTo>
                  <a:pt x="58" y="9"/>
                  <a:pt x="58" y="9"/>
                  <a:pt x="58" y="9"/>
                </a:cubicBezTo>
                <a:cubicBezTo>
                  <a:pt x="72" y="14"/>
                  <a:pt x="82" y="27"/>
                  <a:pt x="82" y="43"/>
                </a:cubicBezTo>
                <a:cubicBezTo>
                  <a:pt x="82" y="63"/>
                  <a:pt x="66" y="79"/>
                  <a:pt x="46" y="79"/>
                </a:cubicBezTo>
                <a:cubicBezTo>
                  <a:pt x="26" y="79"/>
                  <a:pt x="10" y="63"/>
                  <a:pt x="10" y="43"/>
                </a:cubicBezTo>
                <a:cubicBezTo>
                  <a:pt x="10" y="27"/>
                  <a:pt x="21" y="14"/>
                  <a:pt x="35" y="9"/>
                </a:cubicBezTo>
                <a:cubicBezTo>
                  <a:pt x="29" y="0"/>
                  <a:pt x="29" y="0"/>
                  <a:pt x="29" y="0"/>
                </a:cubicBezTo>
                <a:cubicBezTo>
                  <a:pt x="12" y="7"/>
                  <a:pt x="0" y="24"/>
                  <a:pt x="0" y="43"/>
                </a:cubicBezTo>
                <a:cubicBezTo>
                  <a:pt x="0" y="69"/>
                  <a:pt x="21" y="89"/>
                  <a:pt x="46" y="89"/>
                </a:cubicBezTo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20" name="Freeform 123"/>
          <p:cNvSpPr/>
          <p:nvPr>
            <p:custDataLst>
              <p:tags r:id="rId123"/>
            </p:custDataLst>
          </p:nvPr>
        </p:nvSpPr>
        <p:spPr>
          <a:xfrm>
            <a:off x="10371138" y="3752850"/>
            <a:ext cx="74612" cy="571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01" h="78">
                <a:moveTo>
                  <a:pt x="30" y="67"/>
                </a:moveTo>
                <a:lnTo>
                  <a:pt x="40" y="78"/>
                </a:lnTo>
                <a:lnTo>
                  <a:pt x="49" y="76"/>
                </a:lnTo>
                <a:lnTo>
                  <a:pt x="61" y="78"/>
                </a:lnTo>
                <a:lnTo>
                  <a:pt x="68" y="67"/>
                </a:lnTo>
                <a:lnTo>
                  <a:pt x="82" y="45"/>
                </a:lnTo>
                <a:lnTo>
                  <a:pt x="101" y="22"/>
                </a:lnTo>
                <a:lnTo>
                  <a:pt x="85" y="0"/>
                </a:lnTo>
                <a:lnTo>
                  <a:pt x="49" y="0"/>
                </a:lnTo>
                <a:lnTo>
                  <a:pt x="16" y="0"/>
                </a:lnTo>
                <a:lnTo>
                  <a:pt x="0" y="22"/>
                </a:lnTo>
                <a:lnTo>
                  <a:pt x="16" y="45"/>
                </a:lnTo>
                <a:lnTo>
                  <a:pt x="30" y="67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21" name="Freeform 124"/>
          <p:cNvSpPr/>
          <p:nvPr>
            <p:custDataLst>
              <p:tags r:id="rId124"/>
            </p:custDataLst>
          </p:nvPr>
        </p:nvSpPr>
        <p:spPr>
          <a:xfrm>
            <a:off x="8128000" y="2763838"/>
            <a:ext cx="117475" cy="1936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</a:cxnLst>
            <a:pathLst>
              <a:path w="161" h="265">
                <a:moveTo>
                  <a:pt x="3" y="265"/>
                </a:moveTo>
                <a:lnTo>
                  <a:pt x="45" y="236"/>
                </a:lnTo>
                <a:lnTo>
                  <a:pt x="133" y="73"/>
                </a:lnTo>
                <a:lnTo>
                  <a:pt x="161" y="19"/>
                </a:lnTo>
                <a:lnTo>
                  <a:pt x="154" y="16"/>
                </a:lnTo>
                <a:lnTo>
                  <a:pt x="145" y="12"/>
                </a:lnTo>
                <a:lnTo>
                  <a:pt x="135" y="9"/>
                </a:lnTo>
                <a:lnTo>
                  <a:pt x="116" y="0"/>
                </a:lnTo>
                <a:lnTo>
                  <a:pt x="107" y="19"/>
                </a:lnTo>
                <a:lnTo>
                  <a:pt x="102" y="26"/>
                </a:lnTo>
                <a:lnTo>
                  <a:pt x="97" y="35"/>
                </a:lnTo>
                <a:lnTo>
                  <a:pt x="64" y="97"/>
                </a:lnTo>
                <a:lnTo>
                  <a:pt x="0" y="215"/>
                </a:lnTo>
                <a:lnTo>
                  <a:pt x="3" y="265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22" name="Freeform 125"/>
          <p:cNvSpPr/>
          <p:nvPr>
            <p:custDataLst>
              <p:tags r:id="rId125"/>
            </p:custDataLst>
          </p:nvPr>
        </p:nvSpPr>
        <p:spPr>
          <a:xfrm>
            <a:off x="8218488" y="2728913"/>
            <a:ext cx="46037" cy="3810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64" h="52">
                <a:moveTo>
                  <a:pt x="19" y="0"/>
                </a:moveTo>
                <a:lnTo>
                  <a:pt x="0" y="33"/>
                </a:lnTo>
                <a:lnTo>
                  <a:pt x="36" y="47"/>
                </a:lnTo>
                <a:lnTo>
                  <a:pt x="43" y="52"/>
                </a:lnTo>
                <a:lnTo>
                  <a:pt x="45" y="52"/>
                </a:lnTo>
                <a:lnTo>
                  <a:pt x="48" y="49"/>
                </a:lnTo>
                <a:lnTo>
                  <a:pt x="52" y="42"/>
                </a:lnTo>
                <a:lnTo>
                  <a:pt x="64" y="18"/>
                </a:lnTo>
                <a:lnTo>
                  <a:pt x="19" y="0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23" name="Freeform 126"/>
          <p:cNvSpPr>
            <a:spLocks noEditPoints="1"/>
          </p:cNvSpPr>
          <p:nvPr>
            <p:custDataLst>
              <p:tags r:id="rId126"/>
            </p:custDataLst>
          </p:nvPr>
        </p:nvSpPr>
        <p:spPr>
          <a:xfrm>
            <a:off x="10026650" y="4298950"/>
            <a:ext cx="188913" cy="188913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10" h="109">
                <a:moveTo>
                  <a:pt x="75" y="0"/>
                </a:moveTo>
                <a:cubicBezTo>
                  <a:pt x="76" y="0"/>
                  <a:pt x="78" y="0"/>
                  <a:pt x="80" y="0"/>
                </a:cubicBezTo>
                <a:cubicBezTo>
                  <a:pt x="100" y="1"/>
                  <a:pt x="110" y="27"/>
                  <a:pt x="96" y="43"/>
                </a:cubicBezTo>
                <a:cubicBezTo>
                  <a:pt x="90" y="49"/>
                  <a:pt x="76" y="54"/>
                  <a:pt x="65" y="48"/>
                </a:cubicBezTo>
                <a:cubicBezTo>
                  <a:pt x="63" y="49"/>
                  <a:pt x="61" y="52"/>
                  <a:pt x="59" y="54"/>
                </a:cubicBezTo>
                <a:cubicBezTo>
                  <a:pt x="52" y="61"/>
                  <a:pt x="45" y="68"/>
                  <a:pt x="38" y="74"/>
                </a:cubicBezTo>
                <a:cubicBezTo>
                  <a:pt x="40" y="78"/>
                  <a:pt x="47" y="80"/>
                  <a:pt x="47" y="85"/>
                </a:cubicBezTo>
                <a:cubicBezTo>
                  <a:pt x="47" y="87"/>
                  <a:pt x="43" y="90"/>
                  <a:pt x="43" y="90"/>
                </a:cubicBezTo>
                <a:cubicBezTo>
                  <a:pt x="43" y="90"/>
                  <a:pt x="41" y="94"/>
                  <a:pt x="38" y="94"/>
                </a:cubicBezTo>
                <a:cubicBezTo>
                  <a:pt x="34" y="94"/>
                  <a:pt x="31" y="86"/>
                  <a:pt x="28" y="85"/>
                </a:cubicBezTo>
                <a:cubicBezTo>
                  <a:pt x="26" y="86"/>
                  <a:pt x="25" y="88"/>
                  <a:pt x="23" y="90"/>
                </a:cubicBezTo>
                <a:cubicBezTo>
                  <a:pt x="24" y="93"/>
                  <a:pt x="32" y="96"/>
                  <a:pt x="31" y="100"/>
                </a:cubicBezTo>
                <a:cubicBezTo>
                  <a:pt x="31" y="103"/>
                  <a:pt x="28" y="105"/>
                  <a:pt x="28" y="105"/>
                </a:cubicBezTo>
                <a:cubicBezTo>
                  <a:pt x="28" y="105"/>
                  <a:pt x="25" y="109"/>
                  <a:pt x="23" y="109"/>
                </a:cubicBezTo>
                <a:cubicBezTo>
                  <a:pt x="20" y="109"/>
                  <a:pt x="15" y="103"/>
                  <a:pt x="15" y="103"/>
                </a:cubicBezTo>
                <a:cubicBezTo>
                  <a:pt x="12" y="100"/>
                  <a:pt x="12" y="100"/>
                  <a:pt x="12" y="100"/>
                </a:cubicBezTo>
                <a:cubicBezTo>
                  <a:pt x="12" y="100"/>
                  <a:pt x="9" y="102"/>
                  <a:pt x="9" y="102"/>
                </a:cubicBezTo>
                <a:cubicBezTo>
                  <a:pt x="3" y="103"/>
                  <a:pt x="1" y="100"/>
                  <a:pt x="0" y="96"/>
                </a:cubicBezTo>
                <a:cubicBezTo>
                  <a:pt x="0" y="95"/>
                  <a:pt x="0" y="95"/>
                  <a:pt x="0" y="94"/>
                </a:cubicBezTo>
                <a:cubicBezTo>
                  <a:pt x="1" y="90"/>
                  <a:pt x="5" y="87"/>
                  <a:pt x="8" y="84"/>
                </a:cubicBezTo>
                <a:cubicBezTo>
                  <a:pt x="23" y="69"/>
                  <a:pt x="40" y="52"/>
                  <a:pt x="55" y="37"/>
                </a:cubicBezTo>
                <a:cubicBezTo>
                  <a:pt x="53" y="34"/>
                  <a:pt x="52" y="31"/>
                  <a:pt x="52" y="28"/>
                </a:cubicBezTo>
                <a:cubicBezTo>
                  <a:pt x="50" y="11"/>
                  <a:pt x="61" y="2"/>
                  <a:pt x="75" y="0"/>
                </a:cubicBezTo>
                <a:close/>
                <a:moveTo>
                  <a:pt x="66" y="25"/>
                </a:moveTo>
                <a:cubicBezTo>
                  <a:pt x="66" y="37"/>
                  <a:pt x="83" y="40"/>
                  <a:pt x="87" y="30"/>
                </a:cubicBezTo>
                <a:cubicBezTo>
                  <a:pt x="91" y="21"/>
                  <a:pt x="84" y="13"/>
                  <a:pt x="75" y="14"/>
                </a:cubicBezTo>
                <a:cubicBezTo>
                  <a:pt x="70" y="15"/>
                  <a:pt x="66" y="19"/>
                  <a:pt x="66" y="25"/>
                </a:cubicBez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24" name="Freeform 127"/>
          <p:cNvSpPr>
            <a:spLocks noEditPoints="1"/>
          </p:cNvSpPr>
          <p:nvPr>
            <p:custDataLst>
              <p:tags r:id="rId127"/>
            </p:custDataLst>
          </p:nvPr>
        </p:nvSpPr>
        <p:spPr>
          <a:xfrm>
            <a:off x="7854950" y="3332163"/>
            <a:ext cx="219075" cy="173037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27" h="100">
                <a:moveTo>
                  <a:pt x="126" y="31"/>
                </a:moveTo>
                <a:cubicBezTo>
                  <a:pt x="111" y="8"/>
                  <a:pt x="111" y="8"/>
                  <a:pt x="111" y="8"/>
                </a:cubicBezTo>
                <a:cubicBezTo>
                  <a:pt x="110" y="7"/>
                  <a:pt x="109" y="7"/>
                  <a:pt x="107" y="7"/>
                </a:cubicBezTo>
                <a:cubicBezTo>
                  <a:pt x="107" y="7"/>
                  <a:pt x="107" y="7"/>
                  <a:pt x="107" y="7"/>
                </a:cubicBezTo>
                <a:cubicBezTo>
                  <a:pt x="59" y="0"/>
                  <a:pt x="59" y="0"/>
                  <a:pt x="59" y="0"/>
                </a:cubicBezTo>
                <a:cubicBezTo>
                  <a:pt x="58" y="0"/>
                  <a:pt x="58" y="0"/>
                  <a:pt x="57" y="0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9" y="14"/>
                  <a:pt x="18" y="14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14"/>
                  <a:pt x="18" y="14"/>
                  <a:pt x="18" y="15"/>
                </a:cubicBezTo>
                <a:cubicBezTo>
                  <a:pt x="18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" y="37"/>
                  <a:pt x="1" y="37"/>
                  <a:pt x="1" y="37"/>
                </a:cubicBezTo>
                <a:cubicBezTo>
                  <a:pt x="0" y="38"/>
                  <a:pt x="0" y="39"/>
                  <a:pt x="0" y="40"/>
                </a:cubicBezTo>
                <a:cubicBezTo>
                  <a:pt x="1" y="41"/>
                  <a:pt x="2" y="42"/>
                  <a:pt x="3" y="42"/>
                </a:cubicBezTo>
                <a:cubicBezTo>
                  <a:pt x="17" y="46"/>
                  <a:pt x="17" y="46"/>
                  <a:pt x="17" y="46"/>
                </a:cubicBezTo>
                <a:cubicBezTo>
                  <a:pt x="17" y="81"/>
                  <a:pt x="17" y="81"/>
                  <a:pt x="17" y="81"/>
                </a:cubicBezTo>
                <a:cubicBezTo>
                  <a:pt x="17" y="83"/>
                  <a:pt x="18" y="84"/>
                  <a:pt x="19" y="84"/>
                </a:cubicBezTo>
                <a:cubicBezTo>
                  <a:pt x="71" y="100"/>
                  <a:pt x="71" y="100"/>
                  <a:pt x="71" y="100"/>
                </a:cubicBezTo>
                <a:cubicBezTo>
                  <a:pt x="71" y="100"/>
                  <a:pt x="71" y="100"/>
                  <a:pt x="71" y="100"/>
                </a:cubicBezTo>
                <a:cubicBezTo>
                  <a:pt x="71" y="100"/>
                  <a:pt x="72" y="100"/>
                  <a:pt x="72" y="100"/>
                </a:cubicBezTo>
                <a:cubicBezTo>
                  <a:pt x="72" y="100"/>
                  <a:pt x="72" y="100"/>
                  <a:pt x="72" y="100"/>
                </a:cubicBezTo>
                <a:cubicBezTo>
                  <a:pt x="72" y="100"/>
                  <a:pt x="73" y="100"/>
                  <a:pt x="73" y="100"/>
                </a:cubicBezTo>
                <a:cubicBezTo>
                  <a:pt x="73" y="100"/>
                  <a:pt x="73" y="100"/>
                  <a:pt x="73" y="100"/>
                </a:cubicBezTo>
                <a:cubicBezTo>
                  <a:pt x="73" y="100"/>
                  <a:pt x="73" y="100"/>
                  <a:pt x="74" y="100"/>
                </a:cubicBezTo>
                <a:cubicBezTo>
                  <a:pt x="111" y="79"/>
                  <a:pt x="111" y="79"/>
                  <a:pt x="111" y="79"/>
                </a:cubicBezTo>
                <a:cubicBezTo>
                  <a:pt x="112" y="79"/>
                  <a:pt x="112" y="78"/>
                  <a:pt x="112" y="76"/>
                </a:cubicBezTo>
                <a:cubicBezTo>
                  <a:pt x="112" y="41"/>
                  <a:pt x="112" y="41"/>
                  <a:pt x="112" y="41"/>
                </a:cubicBezTo>
                <a:cubicBezTo>
                  <a:pt x="125" y="35"/>
                  <a:pt x="125" y="35"/>
                  <a:pt x="125" y="35"/>
                </a:cubicBezTo>
                <a:cubicBezTo>
                  <a:pt x="126" y="35"/>
                  <a:pt x="127" y="34"/>
                  <a:pt x="127" y="33"/>
                </a:cubicBezTo>
                <a:cubicBezTo>
                  <a:pt x="127" y="32"/>
                  <a:pt x="127" y="31"/>
                  <a:pt x="126" y="31"/>
                </a:cubicBezTo>
                <a:close/>
                <a:moveTo>
                  <a:pt x="9" y="37"/>
                </a:moveTo>
                <a:cubicBezTo>
                  <a:pt x="21" y="21"/>
                  <a:pt x="21" y="21"/>
                  <a:pt x="21" y="21"/>
                </a:cubicBezTo>
                <a:cubicBezTo>
                  <a:pt x="67" y="29"/>
                  <a:pt x="67" y="29"/>
                  <a:pt x="67" y="29"/>
                </a:cubicBezTo>
                <a:cubicBezTo>
                  <a:pt x="53" y="49"/>
                  <a:pt x="53" y="49"/>
                  <a:pt x="53" y="49"/>
                </a:cubicBezTo>
                <a:lnTo>
                  <a:pt x="9" y="37"/>
                </a:lnTo>
                <a:close/>
                <a:moveTo>
                  <a:pt x="69" y="93"/>
                </a:moveTo>
                <a:cubicBezTo>
                  <a:pt x="23" y="79"/>
                  <a:pt x="23" y="79"/>
                  <a:pt x="23" y="79"/>
                </a:cubicBezTo>
                <a:cubicBezTo>
                  <a:pt x="23" y="48"/>
                  <a:pt x="23" y="48"/>
                  <a:pt x="23" y="48"/>
                </a:cubicBezTo>
                <a:cubicBezTo>
                  <a:pt x="54" y="56"/>
                  <a:pt x="54" y="56"/>
                  <a:pt x="54" y="56"/>
                </a:cubicBezTo>
                <a:cubicBezTo>
                  <a:pt x="54" y="56"/>
                  <a:pt x="54" y="56"/>
                  <a:pt x="55" y="56"/>
                </a:cubicBezTo>
                <a:cubicBezTo>
                  <a:pt x="56" y="56"/>
                  <a:pt x="57" y="55"/>
                  <a:pt x="57" y="54"/>
                </a:cubicBezTo>
                <a:cubicBezTo>
                  <a:pt x="69" y="37"/>
                  <a:pt x="69" y="37"/>
                  <a:pt x="69" y="37"/>
                </a:cubicBezTo>
                <a:lnTo>
                  <a:pt x="69" y="93"/>
                </a:lnTo>
                <a:close/>
                <a:moveTo>
                  <a:pt x="72" y="23"/>
                </a:moveTo>
                <a:cubicBezTo>
                  <a:pt x="32" y="16"/>
                  <a:pt x="32" y="16"/>
                  <a:pt x="32" y="16"/>
                </a:cubicBezTo>
                <a:cubicBezTo>
                  <a:pt x="59" y="6"/>
                  <a:pt x="59" y="6"/>
                  <a:pt x="59" y="6"/>
                </a:cubicBezTo>
                <a:cubicBezTo>
                  <a:pt x="97" y="12"/>
                  <a:pt x="97" y="12"/>
                  <a:pt x="97" y="12"/>
                </a:cubicBezTo>
                <a:lnTo>
                  <a:pt x="72" y="23"/>
                </a:lnTo>
                <a:close/>
                <a:moveTo>
                  <a:pt x="75" y="92"/>
                </a:moveTo>
                <a:cubicBezTo>
                  <a:pt x="75" y="41"/>
                  <a:pt x="75" y="41"/>
                  <a:pt x="75" y="41"/>
                </a:cubicBezTo>
                <a:cubicBezTo>
                  <a:pt x="81" y="53"/>
                  <a:pt x="81" y="53"/>
                  <a:pt x="81" y="53"/>
                </a:cubicBezTo>
                <a:cubicBezTo>
                  <a:pt x="81" y="54"/>
                  <a:pt x="82" y="54"/>
                  <a:pt x="83" y="55"/>
                </a:cubicBezTo>
                <a:cubicBezTo>
                  <a:pt x="83" y="55"/>
                  <a:pt x="83" y="55"/>
                  <a:pt x="84" y="55"/>
                </a:cubicBezTo>
                <a:cubicBezTo>
                  <a:pt x="84" y="55"/>
                  <a:pt x="85" y="55"/>
                  <a:pt x="85" y="54"/>
                </a:cubicBezTo>
                <a:cubicBezTo>
                  <a:pt x="106" y="44"/>
                  <a:pt x="106" y="44"/>
                  <a:pt x="106" y="44"/>
                </a:cubicBezTo>
                <a:cubicBezTo>
                  <a:pt x="106" y="75"/>
                  <a:pt x="106" y="75"/>
                  <a:pt x="106" y="75"/>
                </a:cubicBezTo>
                <a:cubicBezTo>
                  <a:pt x="106" y="75"/>
                  <a:pt x="106" y="75"/>
                  <a:pt x="106" y="75"/>
                </a:cubicBezTo>
                <a:lnTo>
                  <a:pt x="75" y="92"/>
                </a:lnTo>
                <a:close/>
                <a:moveTo>
                  <a:pt x="85" y="47"/>
                </a:moveTo>
                <a:cubicBezTo>
                  <a:pt x="76" y="28"/>
                  <a:pt x="76" y="28"/>
                  <a:pt x="76" y="28"/>
                </a:cubicBezTo>
                <a:cubicBezTo>
                  <a:pt x="107" y="14"/>
                  <a:pt x="107" y="14"/>
                  <a:pt x="107" y="14"/>
                </a:cubicBezTo>
                <a:cubicBezTo>
                  <a:pt x="119" y="31"/>
                  <a:pt x="119" y="31"/>
                  <a:pt x="119" y="31"/>
                </a:cubicBezTo>
                <a:lnTo>
                  <a:pt x="85" y="47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25" name="Oval 128"/>
          <p:cNvSpPr/>
          <p:nvPr>
            <p:custDataLst>
              <p:tags r:id="rId128"/>
            </p:custDataLst>
          </p:nvPr>
        </p:nvSpPr>
        <p:spPr>
          <a:xfrm>
            <a:off x="8502650" y="2420938"/>
            <a:ext cx="147638" cy="147637"/>
          </a:xfrm>
          <a:prstGeom prst="ellipse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26" name="Rectangle 129"/>
          <p:cNvSpPr/>
          <p:nvPr>
            <p:custDataLst>
              <p:tags r:id="rId129"/>
            </p:custDataLst>
          </p:nvPr>
        </p:nvSpPr>
        <p:spPr>
          <a:xfrm>
            <a:off x="8566150" y="2384425"/>
            <a:ext cx="19050" cy="25400"/>
          </a:xfrm>
          <a:prstGeom prst="rect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27" name="Rectangle 130"/>
          <p:cNvSpPr/>
          <p:nvPr>
            <p:custDataLst>
              <p:tags r:id="rId130"/>
            </p:custDataLst>
          </p:nvPr>
        </p:nvSpPr>
        <p:spPr>
          <a:xfrm>
            <a:off x="8659813" y="2484438"/>
            <a:ext cx="28575" cy="19050"/>
          </a:xfrm>
          <a:prstGeom prst="rect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28" name="Rectangle 131"/>
          <p:cNvSpPr/>
          <p:nvPr>
            <p:custDataLst>
              <p:tags r:id="rId131"/>
            </p:custDataLst>
          </p:nvPr>
        </p:nvSpPr>
        <p:spPr>
          <a:xfrm>
            <a:off x="8566150" y="2579688"/>
            <a:ext cx="19050" cy="25400"/>
          </a:xfrm>
          <a:prstGeom prst="rect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29" name="Rectangle 132"/>
          <p:cNvSpPr/>
          <p:nvPr>
            <p:custDataLst>
              <p:tags r:id="rId132"/>
            </p:custDataLst>
          </p:nvPr>
        </p:nvSpPr>
        <p:spPr>
          <a:xfrm>
            <a:off x="8466138" y="2484438"/>
            <a:ext cx="25400" cy="19050"/>
          </a:xfrm>
          <a:prstGeom prst="rect">
            <a:avLst/>
          </a:prstGeom>
          <a:solidFill>
            <a:srgbClr val="8A6D95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30" name="Freeform 133"/>
          <p:cNvSpPr/>
          <p:nvPr>
            <p:custDataLst>
              <p:tags r:id="rId133"/>
            </p:custDataLst>
          </p:nvPr>
        </p:nvSpPr>
        <p:spPr>
          <a:xfrm>
            <a:off x="8628063" y="2409825"/>
            <a:ext cx="33337" cy="317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45" h="43">
                <a:moveTo>
                  <a:pt x="45" y="17"/>
                </a:moveTo>
                <a:lnTo>
                  <a:pt x="19" y="43"/>
                </a:lnTo>
                <a:lnTo>
                  <a:pt x="0" y="24"/>
                </a:lnTo>
                <a:lnTo>
                  <a:pt x="26" y="0"/>
                </a:lnTo>
                <a:lnTo>
                  <a:pt x="45" y="17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31" name="Freeform 134"/>
          <p:cNvSpPr/>
          <p:nvPr>
            <p:custDataLst>
              <p:tags r:id="rId134"/>
            </p:custDataLst>
          </p:nvPr>
        </p:nvSpPr>
        <p:spPr>
          <a:xfrm>
            <a:off x="8628063" y="2547938"/>
            <a:ext cx="33337" cy="3175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</a:cxnLst>
            <a:pathLst>
              <a:path w="45" h="43">
                <a:moveTo>
                  <a:pt x="19" y="0"/>
                </a:moveTo>
                <a:lnTo>
                  <a:pt x="45" y="24"/>
                </a:lnTo>
                <a:lnTo>
                  <a:pt x="26" y="43"/>
                </a:lnTo>
                <a:lnTo>
                  <a:pt x="0" y="17"/>
                </a:lnTo>
                <a:lnTo>
                  <a:pt x="19" y="0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32" name="Freeform 135"/>
          <p:cNvSpPr/>
          <p:nvPr>
            <p:custDataLst>
              <p:tags r:id="rId135"/>
            </p:custDataLst>
          </p:nvPr>
        </p:nvSpPr>
        <p:spPr>
          <a:xfrm>
            <a:off x="8491538" y="2547938"/>
            <a:ext cx="31750" cy="31750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</a:cxnLst>
            <a:pathLst>
              <a:path w="45" h="43">
                <a:moveTo>
                  <a:pt x="26" y="0"/>
                </a:moveTo>
                <a:lnTo>
                  <a:pt x="45" y="17"/>
                </a:lnTo>
                <a:lnTo>
                  <a:pt x="19" y="43"/>
                </a:lnTo>
                <a:lnTo>
                  <a:pt x="0" y="24"/>
                </a:lnTo>
                <a:lnTo>
                  <a:pt x="26" y="0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33" name="Freeform 136"/>
          <p:cNvSpPr/>
          <p:nvPr>
            <p:custDataLst>
              <p:tags r:id="rId136"/>
            </p:custDataLst>
          </p:nvPr>
        </p:nvSpPr>
        <p:spPr>
          <a:xfrm>
            <a:off x="8491538" y="2409825"/>
            <a:ext cx="31750" cy="317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45" h="43">
                <a:moveTo>
                  <a:pt x="45" y="24"/>
                </a:moveTo>
                <a:lnTo>
                  <a:pt x="26" y="43"/>
                </a:lnTo>
                <a:lnTo>
                  <a:pt x="0" y="17"/>
                </a:lnTo>
                <a:lnTo>
                  <a:pt x="19" y="0"/>
                </a:lnTo>
                <a:lnTo>
                  <a:pt x="45" y="24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34" name="Freeform 137"/>
          <p:cNvSpPr/>
          <p:nvPr>
            <p:custDataLst>
              <p:tags r:id="rId137"/>
            </p:custDataLst>
          </p:nvPr>
        </p:nvSpPr>
        <p:spPr>
          <a:xfrm>
            <a:off x="8599488" y="2387600"/>
            <a:ext cx="28575" cy="33338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38" h="45">
                <a:moveTo>
                  <a:pt x="38" y="12"/>
                </a:moveTo>
                <a:lnTo>
                  <a:pt x="24" y="45"/>
                </a:lnTo>
                <a:lnTo>
                  <a:pt x="0" y="36"/>
                </a:lnTo>
                <a:lnTo>
                  <a:pt x="14" y="0"/>
                </a:lnTo>
                <a:lnTo>
                  <a:pt x="38" y="12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35" name="Freeform 138"/>
          <p:cNvSpPr/>
          <p:nvPr>
            <p:custDataLst>
              <p:tags r:id="rId138"/>
            </p:custDataLst>
          </p:nvPr>
        </p:nvSpPr>
        <p:spPr>
          <a:xfrm>
            <a:off x="8650288" y="2517775"/>
            <a:ext cx="31750" cy="26988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</a:cxnLst>
            <a:pathLst>
              <a:path w="43" h="37">
                <a:moveTo>
                  <a:pt x="9" y="0"/>
                </a:moveTo>
                <a:lnTo>
                  <a:pt x="43" y="14"/>
                </a:lnTo>
                <a:lnTo>
                  <a:pt x="33" y="37"/>
                </a:lnTo>
                <a:lnTo>
                  <a:pt x="0" y="23"/>
                </a:lnTo>
                <a:lnTo>
                  <a:pt x="9" y="0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36" name="Freeform 139"/>
          <p:cNvSpPr/>
          <p:nvPr>
            <p:custDataLst>
              <p:tags r:id="rId139"/>
            </p:custDataLst>
          </p:nvPr>
        </p:nvSpPr>
        <p:spPr>
          <a:xfrm>
            <a:off x="8524875" y="2568575"/>
            <a:ext cx="28575" cy="3016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38" h="42">
                <a:moveTo>
                  <a:pt x="38" y="9"/>
                </a:moveTo>
                <a:lnTo>
                  <a:pt x="24" y="42"/>
                </a:lnTo>
                <a:lnTo>
                  <a:pt x="0" y="33"/>
                </a:lnTo>
                <a:lnTo>
                  <a:pt x="14" y="0"/>
                </a:lnTo>
                <a:lnTo>
                  <a:pt x="38" y="9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37" name="Freeform 140"/>
          <p:cNvSpPr/>
          <p:nvPr>
            <p:custDataLst>
              <p:tags r:id="rId140"/>
            </p:custDataLst>
          </p:nvPr>
        </p:nvSpPr>
        <p:spPr>
          <a:xfrm>
            <a:off x="8469313" y="2443163"/>
            <a:ext cx="31750" cy="285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42" h="38">
                <a:moveTo>
                  <a:pt x="33" y="38"/>
                </a:moveTo>
                <a:lnTo>
                  <a:pt x="0" y="26"/>
                </a:lnTo>
                <a:lnTo>
                  <a:pt x="9" y="0"/>
                </a:lnTo>
                <a:lnTo>
                  <a:pt x="42" y="14"/>
                </a:lnTo>
                <a:lnTo>
                  <a:pt x="33" y="38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38" name="Freeform 141"/>
          <p:cNvSpPr/>
          <p:nvPr>
            <p:custDataLst>
              <p:tags r:id="rId141"/>
            </p:custDataLst>
          </p:nvPr>
        </p:nvSpPr>
        <p:spPr>
          <a:xfrm>
            <a:off x="8650288" y="2443163"/>
            <a:ext cx="31750" cy="28575"/>
          </a:xfrm>
          <a:custGeom>
            <a:avLst/>
            <a:gdLst/>
            <a:ahLst/>
            <a:cxnLst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</a:cxnLst>
            <a:pathLst>
              <a:path w="43" h="38">
                <a:moveTo>
                  <a:pt x="0" y="14"/>
                </a:moveTo>
                <a:lnTo>
                  <a:pt x="33" y="0"/>
                </a:lnTo>
                <a:lnTo>
                  <a:pt x="43" y="24"/>
                </a:lnTo>
                <a:lnTo>
                  <a:pt x="9" y="38"/>
                </a:lnTo>
                <a:lnTo>
                  <a:pt x="0" y="14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39" name="Freeform 142"/>
          <p:cNvSpPr/>
          <p:nvPr>
            <p:custDataLst>
              <p:tags r:id="rId142"/>
            </p:custDataLst>
          </p:nvPr>
        </p:nvSpPr>
        <p:spPr>
          <a:xfrm>
            <a:off x="8599488" y="2568575"/>
            <a:ext cx="28575" cy="3016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38" h="42">
                <a:moveTo>
                  <a:pt x="38" y="33"/>
                </a:moveTo>
                <a:lnTo>
                  <a:pt x="14" y="42"/>
                </a:lnTo>
                <a:lnTo>
                  <a:pt x="0" y="9"/>
                </a:lnTo>
                <a:lnTo>
                  <a:pt x="24" y="0"/>
                </a:lnTo>
                <a:lnTo>
                  <a:pt x="38" y="33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40" name="Freeform 143"/>
          <p:cNvSpPr/>
          <p:nvPr>
            <p:custDataLst>
              <p:tags r:id="rId143"/>
            </p:custDataLst>
          </p:nvPr>
        </p:nvSpPr>
        <p:spPr>
          <a:xfrm>
            <a:off x="8469313" y="2519363"/>
            <a:ext cx="33337" cy="26987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45" h="38">
                <a:moveTo>
                  <a:pt x="45" y="24"/>
                </a:moveTo>
                <a:lnTo>
                  <a:pt x="11" y="38"/>
                </a:lnTo>
                <a:lnTo>
                  <a:pt x="0" y="14"/>
                </a:lnTo>
                <a:lnTo>
                  <a:pt x="33" y="0"/>
                </a:lnTo>
                <a:lnTo>
                  <a:pt x="45" y="24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41" name="Freeform 144"/>
          <p:cNvSpPr/>
          <p:nvPr>
            <p:custDataLst>
              <p:tags r:id="rId144"/>
            </p:custDataLst>
          </p:nvPr>
        </p:nvSpPr>
        <p:spPr>
          <a:xfrm>
            <a:off x="8524875" y="2389188"/>
            <a:ext cx="28575" cy="317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38" h="42">
                <a:moveTo>
                  <a:pt x="38" y="33"/>
                </a:moveTo>
                <a:lnTo>
                  <a:pt x="14" y="42"/>
                </a:lnTo>
                <a:lnTo>
                  <a:pt x="0" y="9"/>
                </a:lnTo>
                <a:lnTo>
                  <a:pt x="24" y="0"/>
                </a:lnTo>
                <a:lnTo>
                  <a:pt x="38" y="33"/>
                </a:lnTo>
                <a:close/>
              </a:path>
            </a:pathLst>
          </a:custGeom>
          <a:solidFill>
            <a:srgbClr val="8A6D9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42" name="Freeform 145"/>
          <p:cNvSpPr/>
          <p:nvPr>
            <p:custDataLst>
              <p:tags r:id="rId145"/>
            </p:custDataLst>
          </p:nvPr>
        </p:nvSpPr>
        <p:spPr>
          <a:xfrm>
            <a:off x="10453688" y="3263900"/>
            <a:ext cx="52387" cy="5397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30" h="32">
                <a:moveTo>
                  <a:pt x="28" y="25"/>
                </a:moveTo>
                <a:cubicBezTo>
                  <a:pt x="30" y="13"/>
                  <a:pt x="20" y="0"/>
                  <a:pt x="7" y="2"/>
                </a:cubicBezTo>
                <a:cubicBezTo>
                  <a:pt x="0" y="2"/>
                  <a:pt x="0" y="13"/>
                  <a:pt x="7" y="12"/>
                </a:cubicBezTo>
                <a:cubicBezTo>
                  <a:pt x="13" y="11"/>
                  <a:pt x="19" y="16"/>
                  <a:pt x="18" y="23"/>
                </a:cubicBezTo>
                <a:cubicBezTo>
                  <a:pt x="16" y="29"/>
                  <a:pt x="26" y="32"/>
                  <a:pt x="28" y="25"/>
                </a:cubicBezTo>
              </a:path>
            </a:pathLst>
          </a:custGeom>
          <a:solidFill>
            <a:srgbClr val="0061AD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843" name="Freeform 146"/>
          <p:cNvSpPr/>
          <p:nvPr>
            <p:custDataLst>
              <p:tags r:id="rId146"/>
            </p:custDataLst>
          </p:nvPr>
        </p:nvSpPr>
        <p:spPr>
          <a:xfrm>
            <a:off x="10407650" y="3313113"/>
            <a:ext cx="185738" cy="15240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108" h="88">
                <a:moveTo>
                  <a:pt x="3" y="15"/>
                </a:moveTo>
                <a:cubicBezTo>
                  <a:pt x="0" y="23"/>
                  <a:pt x="1" y="33"/>
                  <a:pt x="3" y="42"/>
                </a:cubicBezTo>
                <a:cubicBezTo>
                  <a:pt x="6" y="57"/>
                  <a:pt x="13" y="82"/>
                  <a:pt x="31" y="87"/>
                </a:cubicBezTo>
                <a:cubicBezTo>
                  <a:pt x="33" y="88"/>
                  <a:pt x="34" y="88"/>
                  <a:pt x="36" y="88"/>
                </a:cubicBezTo>
                <a:cubicBezTo>
                  <a:pt x="41" y="88"/>
                  <a:pt x="46" y="86"/>
                  <a:pt x="50" y="82"/>
                </a:cubicBezTo>
                <a:cubicBezTo>
                  <a:pt x="55" y="86"/>
                  <a:pt x="59" y="88"/>
                  <a:pt x="64" y="88"/>
                </a:cubicBezTo>
                <a:cubicBezTo>
                  <a:pt x="90" y="88"/>
                  <a:pt x="108" y="29"/>
                  <a:pt x="94" y="10"/>
                </a:cubicBezTo>
                <a:cubicBezTo>
                  <a:pt x="93" y="9"/>
                  <a:pt x="93" y="8"/>
                  <a:pt x="92" y="8"/>
                </a:cubicBezTo>
                <a:cubicBezTo>
                  <a:pt x="86" y="2"/>
                  <a:pt x="78" y="0"/>
                  <a:pt x="70" y="0"/>
                </a:cubicBezTo>
                <a:cubicBezTo>
                  <a:pt x="63" y="0"/>
                  <a:pt x="56" y="2"/>
                  <a:pt x="50" y="5"/>
                </a:cubicBezTo>
                <a:cubicBezTo>
                  <a:pt x="50" y="5"/>
                  <a:pt x="50" y="5"/>
                  <a:pt x="50" y="5"/>
                </a:cubicBezTo>
                <a:cubicBezTo>
                  <a:pt x="49" y="5"/>
                  <a:pt x="46" y="3"/>
                  <a:pt x="45" y="3"/>
                </a:cubicBezTo>
                <a:cubicBezTo>
                  <a:pt x="41" y="1"/>
                  <a:pt x="36" y="0"/>
                  <a:pt x="32" y="0"/>
                </a:cubicBezTo>
                <a:cubicBezTo>
                  <a:pt x="31" y="0"/>
                  <a:pt x="31" y="0"/>
                  <a:pt x="30" y="0"/>
                </a:cubicBezTo>
                <a:cubicBezTo>
                  <a:pt x="20" y="0"/>
                  <a:pt x="7" y="4"/>
                  <a:pt x="3" y="15"/>
                </a:cubicBezTo>
              </a:path>
            </a:pathLst>
          </a:custGeom>
          <a:solidFill>
            <a:schemeClr val="accent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</p:spTree>
    <p:custDataLst>
      <p:tags r:id="rId147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4035" name="文本框 1"/>
          <p:cNvSpPr txBox="1"/>
          <p:nvPr/>
        </p:nvSpPr>
        <p:spPr>
          <a:xfrm>
            <a:off x="1485900" y="617538"/>
            <a:ext cx="6938963" cy="5222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eaLnBrk="1" hangingPunct="1"/>
            <a:r>
              <a:rPr lang="zh-CN" altLang="zh-CN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优质阿尔法量化股票配置模型（团队</a:t>
            </a:r>
            <a:r>
              <a:rPr lang="zh-CN" altLang="en-US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sym typeface="黑体" panose="02010609060101010101" pitchFamily="49" charset="-122"/>
              </a:rPr>
              <a:t>简介）</a:t>
            </a:r>
            <a:endParaRPr lang="zh-CN" altLang="en-US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sym typeface="黑体" panose="02010609060101010101" pitchFamily="49" charset="-122"/>
            </a:endParaRPr>
          </a:p>
        </p:txBody>
      </p:sp>
      <p:pic>
        <p:nvPicPr>
          <p:cNvPr id="2" name="图片 1" descr="184315ddd6395fc2c77836fdc4e6ef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0235" y="1984375"/>
            <a:ext cx="2245360" cy="31515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10100" y="1951673"/>
            <a:ext cx="6713538" cy="3216275"/>
          </a:xfrm>
          <a:prstGeom prst="rect">
            <a:avLst/>
          </a:prstGeom>
          <a:noFill/>
        </p:spPr>
        <p:txBody>
          <a:bodyPr lIns="92633" tIns="46316" rIns="92633" bIns="46316">
            <a:spAutoFit/>
          </a:bodyPr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283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唐嘉蕙</a:t>
            </a:r>
            <a:endParaRPr kumimoji="0" lang="zh-CN" altLang="en-US" sz="283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283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  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就读于加拿大滑铁卢大学数学学院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en-US" altLang="zh-CN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 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  <a:sym typeface="+mn-ea"/>
              </a:rPr>
              <a:t>主修</a:t>
            </a:r>
            <a:r>
              <a:rPr kumimoji="0" lang="en-US" altLang="zh-CN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  <a:sym typeface="+mn-ea"/>
              </a:rPr>
              <a:t>金融</a:t>
            </a:r>
            <a:r>
              <a:rPr kumimoji="0" lang="zh-CN" altLang="en-US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  <a:sym typeface="+mn-ea"/>
              </a:rPr>
              <a:t>分析与风险管理专业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  <a:sym typeface="+mn-ea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  <a:sym typeface="+mn-ea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altLang="en-US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  <a:sym typeface="+mn-ea"/>
              </a:rPr>
              <a:t>广发珠海分公司财富管理部实习生</a:t>
            </a: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  <a:sym typeface="+mn-ea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endParaRPr kumimoji="0" lang="en-US" altLang="zh-CN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r>
              <a:rPr kumimoji="0" lang="zh-CN" sz="1825" kern="1200" cap="none" spc="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曾获滑铁卢大学一等奖学金</a:t>
            </a:r>
            <a:endParaRPr kumimoji="0" sz="1825" kern="1200" cap="none" spc="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defRPr/>
            </a:pPr>
            <a:endParaRPr kumimoji="0" lang="en-US" altLang="zh-CN" sz="1825" kern="1200" cap="none" spc="0" normalizeH="0" baseline="0" noProof="1">
              <a:solidFill>
                <a:srgbClr val="054A9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" name="任意多边形: 形状 36"/>
          <p:cNvSpPr/>
          <p:nvPr>
            <p:custDataLst>
              <p:tags r:id="rId1"/>
            </p:custDataLst>
          </p:nvPr>
        </p:nvSpPr>
        <p:spPr>
          <a:xfrm rot="10800000" flipH="1">
            <a:off x="11061700" y="1893888"/>
            <a:ext cx="1208088" cy="944563"/>
          </a:xfrm>
          <a:custGeom>
            <a:avLst/>
            <a:gdLst>
              <a:gd name="connsiteX0" fmla="*/ 23365 w 2291707"/>
              <a:gd name="connsiteY0" fmla="*/ 0 h 1791411"/>
              <a:gd name="connsiteX1" fmla="*/ 2291707 w 2291707"/>
              <a:gd name="connsiteY1" fmla="*/ 0 h 1791411"/>
              <a:gd name="connsiteX2" fmla="*/ 2291707 w 2291707"/>
              <a:gd name="connsiteY2" fmla="*/ 1608647 h 1791411"/>
              <a:gd name="connsiteX3" fmla="*/ 2166742 w 2291707"/>
              <a:gd name="connsiteY3" fmla="*/ 1668846 h 1791411"/>
              <a:gd name="connsiteX4" fmla="*/ 1559654 w 2291707"/>
              <a:gd name="connsiteY4" fmla="*/ 1791411 h 1791411"/>
              <a:gd name="connsiteX5" fmla="*/ 0 w 2291707"/>
              <a:gd name="connsiteY5" fmla="*/ 231757 h 179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1707" h="1791411">
                <a:moveTo>
                  <a:pt x="23365" y="0"/>
                </a:moveTo>
                <a:lnTo>
                  <a:pt x="2291707" y="0"/>
                </a:lnTo>
                <a:lnTo>
                  <a:pt x="2291707" y="1608647"/>
                </a:lnTo>
                <a:lnTo>
                  <a:pt x="2166742" y="1668846"/>
                </a:lnTo>
                <a:cubicBezTo>
                  <a:pt x="1980147" y="1747768"/>
                  <a:pt x="1774997" y="1791411"/>
                  <a:pt x="1559654" y="1791411"/>
                </a:cubicBezTo>
                <a:cubicBezTo>
                  <a:pt x="698281" y="1791411"/>
                  <a:pt x="0" y="1093130"/>
                  <a:pt x="0" y="231757"/>
                </a:cubicBezTo>
                <a:close/>
              </a:path>
            </a:pathLst>
          </a:custGeom>
          <a:pattFill prst="wd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1600" b="1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pic>
        <p:nvPicPr>
          <p:cNvPr id="46083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2795" r="2795"/>
          <a:stretch>
            <a:fillRect/>
          </a:stretch>
        </p:blipFill>
        <p:spPr>
          <a:xfrm>
            <a:off x="77788" y="2838450"/>
            <a:ext cx="12192000" cy="4064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6" name="矩形 35"/>
          <p:cNvSpPr/>
          <p:nvPr>
            <p:custDataLst>
              <p:tags r:id="rId4"/>
            </p:custDataLst>
          </p:nvPr>
        </p:nvSpPr>
        <p:spPr>
          <a:xfrm>
            <a:off x="77788" y="2114550"/>
            <a:ext cx="12192000" cy="7239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1600" b="1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1" name="任意多边形: 形状 30"/>
          <p:cNvSpPr/>
          <p:nvPr>
            <p:custDataLst>
              <p:tags r:id="rId5"/>
            </p:custDataLst>
          </p:nvPr>
        </p:nvSpPr>
        <p:spPr>
          <a:xfrm rot="10800000">
            <a:off x="77788" y="50800"/>
            <a:ext cx="2400300" cy="1703388"/>
          </a:xfrm>
          <a:custGeom>
            <a:avLst/>
            <a:gdLst>
              <a:gd name="connsiteX0" fmla="*/ 2418208 w 3126200"/>
              <a:gd name="connsiteY0" fmla="*/ 0 h 2218826"/>
              <a:gd name="connsiteX1" fmla="*/ 2907698 w 3126200"/>
              <a:gd name="connsiteY1" fmla="*/ 49345 h 2218826"/>
              <a:gd name="connsiteX2" fmla="*/ 3126200 w 3126200"/>
              <a:gd name="connsiteY2" fmla="*/ 105528 h 2218826"/>
              <a:gd name="connsiteX3" fmla="*/ 3126200 w 3126200"/>
              <a:gd name="connsiteY3" fmla="*/ 1011001 h 2218826"/>
              <a:gd name="connsiteX4" fmla="*/ 3035591 w 3126200"/>
              <a:gd name="connsiteY4" fmla="*/ 967352 h 2218826"/>
              <a:gd name="connsiteX5" fmla="*/ 2418208 w 3126200"/>
              <a:gd name="connsiteY5" fmla="*/ 842708 h 2218826"/>
              <a:gd name="connsiteX6" fmla="*/ 864329 w 3126200"/>
              <a:gd name="connsiteY6" fmla="*/ 2109157 h 2218826"/>
              <a:gd name="connsiteX7" fmla="*/ 847592 w 3126200"/>
              <a:gd name="connsiteY7" fmla="*/ 2218826 h 2218826"/>
              <a:gd name="connsiteX8" fmla="*/ 0 w 3126200"/>
              <a:gd name="connsiteY8" fmla="*/ 2218826 h 2218826"/>
              <a:gd name="connsiteX9" fmla="*/ 1937 w 3126200"/>
              <a:gd name="connsiteY9" fmla="*/ 2180480 h 2218826"/>
              <a:gd name="connsiteX10" fmla="*/ 2418208 w 3126200"/>
              <a:gd name="connsiteY10" fmla="*/ 0 h 221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26200" h="2218826">
                <a:moveTo>
                  <a:pt x="2418208" y="0"/>
                </a:moveTo>
                <a:cubicBezTo>
                  <a:pt x="2585882" y="0"/>
                  <a:pt x="2749588" y="16991"/>
                  <a:pt x="2907698" y="49345"/>
                </a:cubicBezTo>
                <a:lnTo>
                  <a:pt x="3126200" y="105528"/>
                </a:lnTo>
                <a:lnTo>
                  <a:pt x="3126200" y="1011001"/>
                </a:lnTo>
                <a:lnTo>
                  <a:pt x="3035591" y="967352"/>
                </a:lnTo>
                <a:cubicBezTo>
                  <a:pt x="2845832" y="887091"/>
                  <a:pt x="2637203" y="842708"/>
                  <a:pt x="2418208" y="842708"/>
                </a:cubicBezTo>
                <a:cubicBezTo>
                  <a:pt x="1651726" y="842708"/>
                  <a:pt x="1012227" y="1386396"/>
                  <a:pt x="864329" y="2109157"/>
                </a:cubicBezTo>
                <a:lnTo>
                  <a:pt x="847592" y="2218826"/>
                </a:lnTo>
                <a:lnTo>
                  <a:pt x="0" y="2218826"/>
                </a:lnTo>
                <a:lnTo>
                  <a:pt x="1937" y="2180480"/>
                </a:lnTo>
                <a:cubicBezTo>
                  <a:pt x="126316" y="955737"/>
                  <a:pt x="1160650" y="0"/>
                  <a:pt x="2418208" y="0"/>
                </a:cubicBezTo>
                <a:close/>
              </a:path>
            </a:pathLst>
          </a:custGeom>
          <a:pattFill prst="wd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1600" b="1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6086" name="文本框 8"/>
          <p:cNvSpPr txBox="1"/>
          <p:nvPr>
            <p:custDataLst>
              <p:tags r:id="rId6"/>
            </p:custDataLst>
          </p:nvPr>
        </p:nvSpPr>
        <p:spPr>
          <a:xfrm>
            <a:off x="2195513" y="2306638"/>
            <a:ext cx="4765675" cy="317500"/>
          </a:xfrm>
          <a:prstGeom prst="rect">
            <a:avLst/>
          </a:prstGeom>
          <a:noFill/>
          <a:ln w="9525">
            <a:noFill/>
          </a:ln>
        </p:spPr>
        <p:txBody>
          <a:bodyPr lIns="101600" tIns="0" rIns="82550" bIns="0"/>
          <a:p>
            <a:pPr algn="ctr" eaLnBrk="1" hangingPunct="1">
              <a:lnSpc>
                <a:spcPct val="130000"/>
              </a:lnSpc>
              <a:buSzPct val="100000"/>
            </a:pPr>
            <a:r>
              <a:rPr lang="zh-CN" altLang="en-US" sz="2400" dirty="0">
                <a:solidFill>
                  <a:srgbClr val="26262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欢迎交流</a:t>
            </a:r>
            <a:endParaRPr lang="zh-CN" altLang="en-US" sz="2400" dirty="0">
              <a:solidFill>
                <a:srgbClr val="262626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</p:txBody>
      </p:sp>
      <p:grpSp>
        <p:nvGrpSpPr>
          <p:cNvPr id="32" name="组合 31"/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10796090" y="807933"/>
            <a:ext cx="615990" cy="537514"/>
            <a:chOff x="3213087" y="1347855"/>
            <a:chExt cx="723913" cy="631688"/>
          </a:xfrm>
          <a:solidFill>
            <a:schemeClr val="bg1">
              <a:lumMod val="85000"/>
              <a:alpha val="50000"/>
            </a:schemeClr>
          </a:solidFill>
        </p:grpSpPr>
        <p:sp>
          <p:nvSpPr>
            <p:cNvPr id="33" name="任意多边形: 形状 32"/>
            <p:cNvSpPr>
              <a:spLocks noChangeAspect="1"/>
            </p:cNvSpPr>
            <p:nvPr/>
          </p:nvSpPr>
          <p:spPr>
            <a:xfrm>
              <a:off x="3213087" y="1347855"/>
              <a:ext cx="311295" cy="631688"/>
            </a:xfrm>
            <a:custGeom>
              <a:avLst/>
              <a:gdLst>
                <a:gd name="connsiteX0" fmla="*/ 0 w 311295"/>
                <a:gd name="connsiteY0" fmla="*/ 0 h 631688"/>
                <a:gd name="connsiteX1" fmla="*/ 311295 w 311295"/>
                <a:gd name="connsiteY1" fmla="*/ 0 h 631688"/>
                <a:gd name="connsiteX2" fmla="*/ 311295 w 311295"/>
                <a:gd name="connsiteY2" fmla="*/ 278573 h 631688"/>
                <a:gd name="connsiteX3" fmla="*/ 92015 w 311295"/>
                <a:gd name="connsiteY3" fmla="*/ 631688 h 631688"/>
                <a:gd name="connsiteX4" fmla="*/ 80962 w 311295"/>
                <a:gd name="connsiteY4" fmla="*/ 613739 h 631688"/>
                <a:gd name="connsiteX5" fmla="*/ 33054 w 311295"/>
                <a:gd name="connsiteY5" fmla="*/ 568483 h 631688"/>
                <a:gd name="connsiteX6" fmla="*/ 20355 w 311295"/>
                <a:gd name="connsiteY6" fmla="*/ 561364 h 631688"/>
                <a:gd name="connsiteX7" fmla="*/ 150652 w 311295"/>
                <a:gd name="connsiteY7" fmla="*/ 311295 h 631688"/>
                <a:gd name="connsiteX8" fmla="*/ 0 w 311295"/>
                <a:gd name="connsiteY8" fmla="*/ 311295 h 631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295" h="631688">
                  <a:moveTo>
                    <a:pt x="0" y="0"/>
                  </a:moveTo>
                  <a:lnTo>
                    <a:pt x="311295" y="0"/>
                  </a:lnTo>
                  <a:lnTo>
                    <a:pt x="311295" y="278573"/>
                  </a:lnTo>
                  <a:cubicBezTo>
                    <a:pt x="300365" y="511936"/>
                    <a:pt x="92393" y="629207"/>
                    <a:pt x="92015" y="631688"/>
                  </a:cubicBezTo>
                  <a:lnTo>
                    <a:pt x="80962" y="613739"/>
                  </a:lnTo>
                  <a:cubicBezTo>
                    <a:pt x="67726" y="597568"/>
                    <a:pt x="51617" y="582153"/>
                    <a:pt x="33054" y="568483"/>
                  </a:cubicBezTo>
                  <a:lnTo>
                    <a:pt x="20355" y="561364"/>
                  </a:lnTo>
                  <a:cubicBezTo>
                    <a:pt x="21645" y="561467"/>
                    <a:pt x="135315" y="475631"/>
                    <a:pt x="150652" y="311295"/>
                  </a:cubicBezTo>
                  <a:lnTo>
                    <a:pt x="0" y="31129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4" name="任意多边形: 形状 33"/>
            <p:cNvSpPr>
              <a:spLocks noChangeAspect="1"/>
            </p:cNvSpPr>
            <p:nvPr/>
          </p:nvSpPr>
          <p:spPr>
            <a:xfrm>
              <a:off x="3625705" y="1347855"/>
              <a:ext cx="311295" cy="631688"/>
            </a:xfrm>
            <a:custGeom>
              <a:avLst/>
              <a:gdLst>
                <a:gd name="connsiteX0" fmla="*/ 0 w 311295"/>
                <a:gd name="connsiteY0" fmla="*/ 0 h 631688"/>
                <a:gd name="connsiteX1" fmla="*/ 311295 w 311295"/>
                <a:gd name="connsiteY1" fmla="*/ 0 h 631688"/>
                <a:gd name="connsiteX2" fmla="*/ 311295 w 311295"/>
                <a:gd name="connsiteY2" fmla="*/ 278573 h 631688"/>
                <a:gd name="connsiteX3" fmla="*/ 92015 w 311295"/>
                <a:gd name="connsiteY3" fmla="*/ 631688 h 631688"/>
                <a:gd name="connsiteX4" fmla="*/ 80961 w 311295"/>
                <a:gd name="connsiteY4" fmla="*/ 613739 h 631688"/>
                <a:gd name="connsiteX5" fmla="*/ 33054 w 311295"/>
                <a:gd name="connsiteY5" fmla="*/ 568483 h 631688"/>
                <a:gd name="connsiteX6" fmla="*/ 20355 w 311295"/>
                <a:gd name="connsiteY6" fmla="*/ 561364 h 631688"/>
                <a:gd name="connsiteX7" fmla="*/ 150652 w 311295"/>
                <a:gd name="connsiteY7" fmla="*/ 311295 h 631688"/>
                <a:gd name="connsiteX8" fmla="*/ 0 w 311295"/>
                <a:gd name="connsiteY8" fmla="*/ 311295 h 631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295" h="631688">
                  <a:moveTo>
                    <a:pt x="0" y="0"/>
                  </a:moveTo>
                  <a:lnTo>
                    <a:pt x="311295" y="0"/>
                  </a:lnTo>
                  <a:lnTo>
                    <a:pt x="311295" y="278573"/>
                  </a:lnTo>
                  <a:cubicBezTo>
                    <a:pt x="300365" y="511936"/>
                    <a:pt x="92393" y="629207"/>
                    <a:pt x="92015" y="631688"/>
                  </a:cubicBezTo>
                  <a:lnTo>
                    <a:pt x="80961" y="613739"/>
                  </a:lnTo>
                  <a:cubicBezTo>
                    <a:pt x="67726" y="597568"/>
                    <a:pt x="51617" y="582153"/>
                    <a:pt x="33054" y="568483"/>
                  </a:cubicBezTo>
                  <a:lnTo>
                    <a:pt x="20355" y="561364"/>
                  </a:lnTo>
                  <a:cubicBezTo>
                    <a:pt x="21645" y="561467"/>
                    <a:pt x="135315" y="475631"/>
                    <a:pt x="150652" y="311295"/>
                  </a:cubicBezTo>
                  <a:lnTo>
                    <a:pt x="0" y="31129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2081213" y="409575"/>
            <a:ext cx="7099300" cy="625475"/>
          </a:xfrm>
          <a:prstGeom prst="rect">
            <a:avLst/>
          </a:prstGeom>
          <a:noFill/>
        </p:spPr>
        <p:txBody>
          <a:bodyPr lIns="101600" tIns="38100" rIns="63500" bIns="38100"/>
          <a:lstStyle/>
          <a:p>
            <a:pPr marR="0" defTabSz="914400" eaLnBrk="1" hangingPunct="1"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defRPr/>
            </a:pPr>
            <a:r>
              <a:rPr kumimoji="0" lang="fi-FI" altLang="zh-CN" sz="3600" b="1" kern="1200" cap="none" spc="30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Thanks</a:t>
            </a:r>
            <a:endParaRPr kumimoji="0" lang="fi-FI" altLang="zh-CN" sz="3600" b="1" kern="1200" cap="none" spc="300" normalizeH="0" baseline="0" noProof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6089" name="文本框 1"/>
          <p:cNvSpPr txBox="1"/>
          <p:nvPr/>
        </p:nvSpPr>
        <p:spPr>
          <a:xfrm>
            <a:off x="6670675" y="2400300"/>
            <a:ext cx="3505200" cy="3365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1600" dirty="0">
                <a:solidFill>
                  <a:srgbClr val="7F7F7F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18676495233</a:t>
            </a:r>
            <a:endParaRPr lang="en-US" altLang="zh-CN" sz="1600" dirty="0">
              <a:solidFill>
                <a:srgbClr val="7F7F7F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</p:txBody>
      </p:sp>
      <p:pic>
        <p:nvPicPr>
          <p:cNvPr id="46090" name="图片 2"/>
          <p:cNvPicPr>
            <a:picLocks noGrp="1"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13488" y="2224088"/>
            <a:ext cx="504825" cy="5048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0"/>
    </p:custDataLst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746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01738" y="395288"/>
            <a:ext cx="9061450" cy="863600"/>
          </a:xfrm>
        </p:spPr>
        <p:txBody>
          <a:bodyPr vert="horz" wrap="square" lIns="90000" tIns="46800" rIns="90000" bIns="46800" anchor="ctr"/>
          <a:p>
            <a:pPr eaLnBrk="1" hangingPunct="1"/>
            <a:r>
              <a:rPr lang="zh-CN" altLang="zh-CN" sz="2400" kern="1200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j-cs"/>
                <a:sym typeface="黑体" panose="02010609060101010101" pitchFamily="49" charset="-122"/>
              </a:rPr>
              <a:t>优质阿尔法量化股票配置模型</a:t>
            </a:r>
            <a:r>
              <a:rPr lang="zh-CN" altLang="zh-CN" sz="4000" kern="1200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j-cs"/>
                <a:sym typeface="黑体" panose="02010609060101010101" pitchFamily="49" charset="-122"/>
              </a:rPr>
              <a:t>运用优势</a:t>
            </a:r>
            <a:endParaRPr lang="zh-CN" altLang="zh-CN" sz="4000" kern="1200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j-cs"/>
              <a:sym typeface="黑体" panose="02010609060101010101" pitchFamily="49" charset="-122"/>
            </a:endParaRPr>
          </a:p>
        </p:txBody>
      </p:sp>
      <p:sp>
        <p:nvSpPr>
          <p:cNvPr id="31747" name="任意多边形 5"/>
          <p:cNvSpPr/>
          <p:nvPr>
            <p:custDataLst>
              <p:tags r:id="rId2"/>
            </p:custDataLst>
          </p:nvPr>
        </p:nvSpPr>
        <p:spPr>
          <a:xfrm rot="-32498">
            <a:off x="4870450" y="3024188"/>
            <a:ext cx="1131888" cy="14319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527" h="667">
                <a:moveTo>
                  <a:pt x="487" y="583"/>
                </a:moveTo>
                <a:cubicBezTo>
                  <a:pt x="484" y="586"/>
                  <a:pt x="482" y="588"/>
                  <a:pt x="478" y="591"/>
                </a:cubicBezTo>
                <a:cubicBezTo>
                  <a:pt x="465" y="601"/>
                  <a:pt x="449" y="607"/>
                  <a:pt x="431" y="606"/>
                </a:cubicBezTo>
                <a:cubicBezTo>
                  <a:pt x="391" y="604"/>
                  <a:pt x="360" y="571"/>
                  <a:pt x="361" y="531"/>
                </a:cubicBezTo>
                <a:cubicBezTo>
                  <a:pt x="363" y="491"/>
                  <a:pt x="397" y="459"/>
                  <a:pt x="437" y="461"/>
                </a:cubicBezTo>
                <a:cubicBezTo>
                  <a:pt x="451" y="462"/>
                  <a:pt x="465" y="467"/>
                  <a:pt x="476" y="475"/>
                </a:cubicBezTo>
                <a:cubicBezTo>
                  <a:pt x="476" y="475"/>
                  <a:pt x="476" y="475"/>
                  <a:pt x="476" y="475"/>
                </a:cubicBezTo>
                <a:cubicBezTo>
                  <a:pt x="476" y="475"/>
                  <a:pt x="476" y="475"/>
                  <a:pt x="476" y="475"/>
                </a:cubicBezTo>
                <a:cubicBezTo>
                  <a:pt x="478" y="477"/>
                  <a:pt x="481" y="478"/>
                  <a:pt x="483" y="480"/>
                </a:cubicBezTo>
                <a:cubicBezTo>
                  <a:pt x="504" y="496"/>
                  <a:pt x="519" y="494"/>
                  <a:pt x="527" y="489"/>
                </a:cubicBezTo>
                <a:cubicBezTo>
                  <a:pt x="527" y="386"/>
                  <a:pt x="527" y="386"/>
                  <a:pt x="527" y="386"/>
                </a:cubicBezTo>
                <a:cubicBezTo>
                  <a:pt x="527" y="386"/>
                  <a:pt x="526" y="386"/>
                  <a:pt x="525" y="386"/>
                </a:cubicBezTo>
                <a:cubicBezTo>
                  <a:pt x="393" y="386"/>
                  <a:pt x="285" y="280"/>
                  <a:pt x="282" y="148"/>
                </a:cubicBezTo>
                <a:cubicBezTo>
                  <a:pt x="176" y="148"/>
                  <a:pt x="176" y="148"/>
                  <a:pt x="176" y="148"/>
                </a:cubicBezTo>
                <a:cubicBezTo>
                  <a:pt x="179" y="137"/>
                  <a:pt x="188" y="128"/>
                  <a:pt x="188" y="128"/>
                </a:cubicBezTo>
                <a:cubicBezTo>
                  <a:pt x="191" y="125"/>
                  <a:pt x="194" y="123"/>
                  <a:pt x="196" y="120"/>
                </a:cubicBezTo>
                <a:cubicBezTo>
                  <a:pt x="207" y="107"/>
                  <a:pt x="214" y="91"/>
                  <a:pt x="214" y="73"/>
                </a:cubicBezTo>
                <a:cubicBezTo>
                  <a:pt x="214" y="33"/>
                  <a:pt x="181" y="0"/>
                  <a:pt x="141" y="0"/>
                </a:cubicBezTo>
                <a:cubicBezTo>
                  <a:pt x="101" y="0"/>
                  <a:pt x="68" y="33"/>
                  <a:pt x="68" y="73"/>
                </a:cubicBezTo>
                <a:cubicBezTo>
                  <a:pt x="68" y="87"/>
                  <a:pt x="73" y="101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82" y="115"/>
                  <a:pt x="84" y="117"/>
                  <a:pt x="86" y="120"/>
                </a:cubicBezTo>
                <a:cubicBezTo>
                  <a:pt x="94" y="131"/>
                  <a:pt x="97" y="141"/>
                  <a:pt x="97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3" y="436"/>
                  <a:pt x="237" y="667"/>
                  <a:pt x="525" y="667"/>
                </a:cubicBezTo>
                <a:cubicBezTo>
                  <a:pt x="526" y="667"/>
                  <a:pt x="527" y="667"/>
                  <a:pt x="527" y="667"/>
                </a:cubicBezTo>
                <a:cubicBezTo>
                  <a:pt x="527" y="575"/>
                  <a:pt x="527" y="575"/>
                  <a:pt x="527" y="575"/>
                </a:cubicBezTo>
                <a:cubicBezTo>
                  <a:pt x="509" y="563"/>
                  <a:pt x="487" y="583"/>
                  <a:pt x="487" y="583"/>
                </a:cubicBezTo>
                <a:close/>
              </a:path>
            </a:pathLst>
          </a:custGeom>
          <a:solidFill>
            <a:srgbClr val="5268A5">
              <a:alpha val="100000"/>
            </a:srgbClr>
          </a:solidFill>
          <a:ln w="38100" cap="flat" cmpd="sng">
            <a:solidFill>
              <a:srgbClr val="FFFFFF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1748" name="任意多边形 7"/>
          <p:cNvSpPr/>
          <p:nvPr>
            <p:custDataLst>
              <p:tags r:id="rId3"/>
            </p:custDataLst>
          </p:nvPr>
        </p:nvSpPr>
        <p:spPr>
          <a:xfrm rot="-32498">
            <a:off x="5994400" y="2189163"/>
            <a:ext cx="1125538" cy="1477962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524" h="688">
                <a:moveTo>
                  <a:pt x="524" y="526"/>
                </a:moveTo>
                <a:cubicBezTo>
                  <a:pt x="524" y="236"/>
                  <a:pt x="289" y="2"/>
                  <a:pt x="0" y="0"/>
                </a:cubicBezTo>
                <a:cubicBezTo>
                  <a:pt x="0" y="108"/>
                  <a:pt x="0" y="108"/>
                  <a:pt x="0" y="108"/>
                </a:cubicBezTo>
                <a:cubicBezTo>
                  <a:pt x="7" y="107"/>
                  <a:pt x="15" y="103"/>
                  <a:pt x="24" y="96"/>
                </a:cubicBezTo>
                <a:cubicBezTo>
                  <a:pt x="26" y="94"/>
                  <a:pt x="28" y="93"/>
                  <a:pt x="31" y="91"/>
                </a:cubicBezTo>
                <a:cubicBezTo>
                  <a:pt x="31" y="91"/>
                  <a:pt x="31" y="91"/>
                  <a:pt x="31" y="91"/>
                </a:cubicBezTo>
                <a:cubicBezTo>
                  <a:pt x="31" y="91"/>
                  <a:pt x="31" y="91"/>
                  <a:pt x="31" y="91"/>
                </a:cubicBezTo>
                <a:cubicBezTo>
                  <a:pt x="42" y="83"/>
                  <a:pt x="55" y="78"/>
                  <a:pt x="70" y="77"/>
                </a:cubicBezTo>
                <a:cubicBezTo>
                  <a:pt x="110" y="75"/>
                  <a:pt x="144" y="107"/>
                  <a:pt x="145" y="147"/>
                </a:cubicBezTo>
                <a:cubicBezTo>
                  <a:pt x="147" y="187"/>
                  <a:pt x="116" y="220"/>
                  <a:pt x="76" y="222"/>
                </a:cubicBezTo>
                <a:cubicBezTo>
                  <a:pt x="58" y="223"/>
                  <a:pt x="41" y="217"/>
                  <a:pt x="28" y="207"/>
                </a:cubicBezTo>
                <a:cubicBezTo>
                  <a:pt x="25" y="204"/>
                  <a:pt x="22" y="202"/>
                  <a:pt x="20" y="199"/>
                </a:cubicBezTo>
                <a:cubicBezTo>
                  <a:pt x="20" y="199"/>
                  <a:pt x="11" y="191"/>
                  <a:pt x="0" y="188"/>
                </a:cubicBezTo>
                <a:cubicBezTo>
                  <a:pt x="0" y="282"/>
                  <a:pt x="0" y="282"/>
                  <a:pt x="0" y="282"/>
                </a:cubicBezTo>
                <a:cubicBezTo>
                  <a:pt x="134" y="283"/>
                  <a:pt x="242" y="392"/>
                  <a:pt x="242" y="526"/>
                </a:cubicBezTo>
                <a:cubicBezTo>
                  <a:pt x="242" y="528"/>
                  <a:pt x="242" y="530"/>
                  <a:pt x="242" y="532"/>
                </a:cubicBezTo>
                <a:cubicBezTo>
                  <a:pt x="345" y="532"/>
                  <a:pt x="345" y="532"/>
                  <a:pt x="345" y="532"/>
                </a:cubicBezTo>
                <a:cubicBezTo>
                  <a:pt x="347" y="541"/>
                  <a:pt x="345" y="553"/>
                  <a:pt x="335" y="568"/>
                </a:cubicBezTo>
                <a:cubicBezTo>
                  <a:pt x="333" y="570"/>
                  <a:pt x="331" y="573"/>
                  <a:pt x="329" y="575"/>
                </a:cubicBezTo>
                <a:cubicBezTo>
                  <a:pt x="329" y="575"/>
                  <a:pt x="329" y="575"/>
                  <a:pt x="329" y="576"/>
                </a:cubicBezTo>
                <a:cubicBezTo>
                  <a:pt x="329" y="576"/>
                  <a:pt x="329" y="576"/>
                  <a:pt x="329" y="576"/>
                </a:cubicBezTo>
                <a:cubicBezTo>
                  <a:pt x="322" y="587"/>
                  <a:pt x="317" y="601"/>
                  <a:pt x="317" y="615"/>
                </a:cubicBezTo>
                <a:cubicBezTo>
                  <a:pt x="317" y="655"/>
                  <a:pt x="350" y="688"/>
                  <a:pt x="390" y="688"/>
                </a:cubicBezTo>
                <a:cubicBezTo>
                  <a:pt x="430" y="688"/>
                  <a:pt x="463" y="655"/>
                  <a:pt x="463" y="615"/>
                </a:cubicBezTo>
                <a:cubicBezTo>
                  <a:pt x="463" y="597"/>
                  <a:pt x="456" y="581"/>
                  <a:pt x="445" y="568"/>
                </a:cubicBezTo>
                <a:cubicBezTo>
                  <a:pt x="443" y="565"/>
                  <a:pt x="440" y="562"/>
                  <a:pt x="437" y="560"/>
                </a:cubicBezTo>
                <a:cubicBezTo>
                  <a:pt x="437" y="560"/>
                  <a:pt x="424" y="547"/>
                  <a:pt x="424" y="532"/>
                </a:cubicBezTo>
                <a:cubicBezTo>
                  <a:pt x="523" y="532"/>
                  <a:pt x="523" y="532"/>
                  <a:pt x="523" y="532"/>
                </a:cubicBezTo>
                <a:cubicBezTo>
                  <a:pt x="524" y="530"/>
                  <a:pt x="524" y="528"/>
                  <a:pt x="524" y="526"/>
                </a:cubicBezTo>
                <a:close/>
              </a:path>
            </a:pathLst>
          </a:custGeom>
          <a:solidFill>
            <a:srgbClr val="178AA1">
              <a:alpha val="100000"/>
            </a:srgbClr>
          </a:solidFill>
          <a:ln w="38100" cap="flat" cmpd="sng">
            <a:solidFill>
              <a:srgbClr val="FFFFFF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1749" name="任意多边形 8"/>
          <p:cNvSpPr/>
          <p:nvPr>
            <p:custDataLst>
              <p:tags r:id="rId4"/>
            </p:custDataLst>
          </p:nvPr>
        </p:nvSpPr>
        <p:spPr>
          <a:xfrm rot="-32498">
            <a:off x="4860925" y="2198688"/>
            <a:ext cx="1447800" cy="1141412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674" h="532">
                <a:moveTo>
                  <a:pt x="597" y="77"/>
                </a:moveTo>
                <a:cubicBezTo>
                  <a:pt x="582" y="78"/>
                  <a:pt x="569" y="83"/>
                  <a:pt x="558" y="91"/>
                </a:cubicBezTo>
                <a:cubicBezTo>
                  <a:pt x="558" y="91"/>
                  <a:pt x="558" y="91"/>
                  <a:pt x="558" y="91"/>
                </a:cubicBezTo>
                <a:cubicBezTo>
                  <a:pt x="558" y="91"/>
                  <a:pt x="558" y="91"/>
                  <a:pt x="558" y="91"/>
                </a:cubicBezTo>
                <a:cubicBezTo>
                  <a:pt x="555" y="93"/>
                  <a:pt x="553" y="94"/>
                  <a:pt x="551" y="96"/>
                </a:cubicBezTo>
                <a:cubicBezTo>
                  <a:pt x="542" y="103"/>
                  <a:pt x="534" y="107"/>
                  <a:pt x="527" y="108"/>
                </a:cubicBezTo>
                <a:cubicBezTo>
                  <a:pt x="527" y="0"/>
                  <a:pt x="527" y="0"/>
                  <a:pt x="527" y="0"/>
                </a:cubicBezTo>
                <a:cubicBezTo>
                  <a:pt x="527" y="0"/>
                  <a:pt x="526" y="0"/>
                  <a:pt x="525" y="0"/>
                </a:cubicBezTo>
                <a:cubicBezTo>
                  <a:pt x="235" y="0"/>
                  <a:pt x="0" y="236"/>
                  <a:pt x="0" y="526"/>
                </a:cubicBezTo>
                <a:cubicBezTo>
                  <a:pt x="0" y="528"/>
                  <a:pt x="0" y="530"/>
                  <a:pt x="0" y="532"/>
                </a:cubicBezTo>
                <a:cubicBezTo>
                  <a:pt x="97" y="532"/>
                  <a:pt x="97" y="532"/>
                  <a:pt x="97" y="532"/>
                </a:cubicBezTo>
                <a:cubicBezTo>
                  <a:pt x="97" y="525"/>
                  <a:pt x="94" y="515"/>
                  <a:pt x="86" y="504"/>
                </a:cubicBezTo>
                <a:cubicBezTo>
                  <a:pt x="84" y="501"/>
                  <a:pt x="82" y="499"/>
                  <a:pt x="80" y="496"/>
                </a:cubicBezTo>
                <a:cubicBezTo>
                  <a:pt x="80" y="496"/>
                  <a:pt x="80" y="496"/>
                  <a:pt x="80" y="496"/>
                </a:cubicBezTo>
                <a:cubicBezTo>
                  <a:pt x="80" y="496"/>
                  <a:pt x="80" y="496"/>
                  <a:pt x="80" y="496"/>
                </a:cubicBezTo>
                <a:cubicBezTo>
                  <a:pt x="73" y="485"/>
                  <a:pt x="68" y="471"/>
                  <a:pt x="68" y="457"/>
                </a:cubicBezTo>
                <a:cubicBezTo>
                  <a:pt x="68" y="417"/>
                  <a:pt x="101" y="384"/>
                  <a:pt x="141" y="384"/>
                </a:cubicBezTo>
                <a:cubicBezTo>
                  <a:pt x="181" y="384"/>
                  <a:pt x="214" y="417"/>
                  <a:pt x="214" y="457"/>
                </a:cubicBezTo>
                <a:cubicBezTo>
                  <a:pt x="214" y="475"/>
                  <a:pt x="207" y="491"/>
                  <a:pt x="196" y="504"/>
                </a:cubicBezTo>
                <a:cubicBezTo>
                  <a:pt x="194" y="507"/>
                  <a:pt x="191" y="509"/>
                  <a:pt x="188" y="512"/>
                </a:cubicBezTo>
                <a:cubicBezTo>
                  <a:pt x="188" y="512"/>
                  <a:pt x="179" y="521"/>
                  <a:pt x="176" y="532"/>
                </a:cubicBezTo>
                <a:cubicBezTo>
                  <a:pt x="282" y="532"/>
                  <a:pt x="282" y="532"/>
                  <a:pt x="282" y="532"/>
                </a:cubicBezTo>
                <a:cubicBezTo>
                  <a:pt x="281" y="530"/>
                  <a:pt x="281" y="528"/>
                  <a:pt x="281" y="526"/>
                </a:cubicBezTo>
                <a:cubicBezTo>
                  <a:pt x="281" y="391"/>
                  <a:pt x="391" y="282"/>
                  <a:pt x="525" y="282"/>
                </a:cubicBezTo>
                <a:cubicBezTo>
                  <a:pt x="526" y="282"/>
                  <a:pt x="527" y="282"/>
                  <a:pt x="527" y="282"/>
                </a:cubicBezTo>
                <a:cubicBezTo>
                  <a:pt x="527" y="188"/>
                  <a:pt x="527" y="188"/>
                  <a:pt x="527" y="188"/>
                </a:cubicBezTo>
                <a:cubicBezTo>
                  <a:pt x="538" y="191"/>
                  <a:pt x="547" y="199"/>
                  <a:pt x="547" y="199"/>
                </a:cubicBezTo>
                <a:cubicBezTo>
                  <a:pt x="549" y="202"/>
                  <a:pt x="552" y="204"/>
                  <a:pt x="555" y="207"/>
                </a:cubicBezTo>
                <a:cubicBezTo>
                  <a:pt x="568" y="217"/>
                  <a:pt x="585" y="223"/>
                  <a:pt x="603" y="222"/>
                </a:cubicBezTo>
                <a:cubicBezTo>
                  <a:pt x="643" y="220"/>
                  <a:pt x="674" y="187"/>
                  <a:pt x="672" y="147"/>
                </a:cubicBezTo>
                <a:cubicBezTo>
                  <a:pt x="671" y="107"/>
                  <a:pt x="637" y="75"/>
                  <a:pt x="597" y="77"/>
                </a:cubicBezTo>
                <a:close/>
              </a:path>
            </a:pathLst>
          </a:custGeom>
          <a:solidFill>
            <a:srgbClr val="4276AA">
              <a:alpha val="100000"/>
            </a:srgbClr>
          </a:solidFill>
          <a:ln w="38100" cap="flat" cmpd="sng">
            <a:solidFill>
              <a:srgbClr val="FFFFFF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1750" name="任意多边形 9"/>
          <p:cNvSpPr/>
          <p:nvPr>
            <p:custDataLst>
              <p:tags r:id="rId5"/>
            </p:custDataLst>
          </p:nvPr>
        </p:nvSpPr>
        <p:spPr>
          <a:xfrm rot="-32498">
            <a:off x="5645150" y="3332163"/>
            <a:ext cx="1481138" cy="11144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2147483646"/>
              </a:cxn>
            </a:cxnLst>
            <a:pathLst>
              <a:path w="690" h="519">
                <a:moveTo>
                  <a:pt x="604" y="28"/>
                </a:moveTo>
                <a:cubicBezTo>
                  <a:pt x="607" y="30"/>
                  <a:pt x="610" y="33"/>
                  <a:pt x="612" y="36"/>
                </a:cubicBezTo>
                <a:cubicBezTo>
                  <a:pt x="623" y="49"/>
                  <a:pt x="630" y="65"/>
                  <a:pt x="630" y="83"/>
                </a:cubicBezTo>
                <a:cubicBezTo>
                  <a:pt x="630" y="123"/>
                  <a:pt x="597" y="156"/>
                  <a:pt x="557" y="156"/>
                </a:cubicBezTo>
                <a:cubicBezTo>
                  <a:pt x="517" y="156"/>
                  <a:pt x="484" y="123"/>
                  <a:pt x="484" y="83"/>
                </a:cubicBezTo>
                <a:cubicBezTo>
                  <a:pt x="484" y="69"/>
                  <a:pt x="489" y="55"/>
                  <a:pt x="496" y="44"/>
                </a:cubicBezTo>
                <a:cubicBezTo>
                  <a:pt x="496" y="44"/>
                  <a:pt x="496" y="44"/>
                  <a:pt x="496" y="44"/>
                </a:cubicBezTo>
                <a:cubicBezTo>
                  <a:pt x="496" y="43"/>
                  <a:pt x="496" y="43"/>
                  <a:pt x="496" y="43"/>
                </a:cubicBezTo>
                <a:cubicBezTo>
                  <a:pt x="498" y="41"/>
                  <a:pt x="500" y="38"/>
                  <a:pt x="502" y="36"/>
                </a:cubicBezTo>
                <a:cubicBezTo>
                  <a:pt x="512" y="21"/>
                  <a:pt x="514" y="9"/>
                  <a:pt x="512" y="0"/>
                </a:cubicBezTo>
                <a:cubicBezTo>
                  <a:pt x="409" y="0"/>
                  <a:pt x="409" y="0"/>
                  <a:pt x="409" y="0"/>
                </a:cubicBezTo>
                <a:cubicBezTo>
                  <a:pt x="405" y="131"/>
                  <a:pt x="299" y="236"/>
                  <a:pt x="167" y="238"/>
                </a:cubicBezTo>
                <a:cubicBezTo>
                  <a:pt x="167" y="341"/>
                  <a:pt x="167" y="341"/>
                  <a:pt x="167" y="341"/>
                </a:cubicBezTo>
                <a:cubicBezTo>
                  <a:pt x="159" y="346"/>
                  <a:pt x="144" y="348"/>
                  <a:pt x="123" y="332"/>
                </a:cubicBezTo>
                <a:cubicBezTo>
                  <a:pt x="121" y="330"/>
                  <a:pt x="118" y="329"/>
                  <a:pt x="116" y="327"/>
                </a:cubicBezTo>
                <a:cubicBezTo>
                  <a:pt x="116" y="327"/>
                  <a:pt x="116" y="327"/>
                  <a:pt x="116" y="327"/>
                </a:cubicBezTo>
                <a:cubicBezTo>
                  <a:pt x="116" y="327"/>
                  <a:pt x="116" y="327"/>
                  <a:pt x="116" y="327"/>
                </a:cubicBezTo>
                <a:cubicBezTo>
                  <a:pt x="105" y="319"/>
                  <a:pt x="91" y="314"/>
                  <a:pt x="77" y="313"/>
                </a:cubicBezTo>
                <a:cubicBezTo>
                  <a:pt x="37" y="311"/>
                  <a:pt x="3" y="343"/>
                  <a:pt x="1" y="383"/>
                </a:cubicBezTo>
                <a:cubicBezTo>
                  <a:pt x="0" y="423"/>
                  <a:pt x="31" y="456"/>
                  <a:pt x="71" y="458"/>
                </a:cubicBezTo>
                <a:cubicBezTo>
                  <a:pt x="89" y="459"/>
                  <a:pt x="105" y="453"/>
                  <a:pt x="118" y="443"/>
                </a:cubicBezTo>
                <a:cubicBezTo>
                  <a:pt x="122" y="440"/>
                  <a:pt x="124" y="438"/>
                  <a:pt x="127" y="435"/>
                </a:cubicBezTo>
                <a:cubicBezTo>
                  <a:pt x="127" y="435"/>
                  <a:pt x="149" y="415"/>
                  <a:pt x="167" y="427"/>
                </a:cubicBezTo>
                <a:cubicBezTo>
                  <a:pt x="167" y="519"/>
                  <a:pt x="167" y="519"/>
                  <a:pt x="167" y="519"/>
                </a:cubicBezTo>
                <a:cubicBezTo>
                  <a:pt x="454" y="518"/>
                  <a:pt x="687" y="287"/>
                  <a:pt x="690" y="0"/>
                </a:cubicBezTo>
                <a:cubicBezTo>
                  <a:pt x="591" y="0"/>
                  <a:pt x="591" y="0"/>
                  <a:pt x="591" y="0"/>
                </a:cubicBezTo>
                <a:cubicBezTo>
                  <a:pt x="591" y="15"/>
                  <a:pt x="604" y="28"/>
                  <a:pt x="604" y="28"/>
                </a:cubicBezTo>
                <a:close/>
              </a:path>
            </a:pathLst>
          </a:custGeom>
          <a:solidFill>
            <a:srgbClr val="40A693">
              <a:alpha val="100000"/>
            </a:srgbClr>
          </a:solidFill>
          <a:ln w="38100" cap="flat" cmpd="sng">
            <a:solidFill>
              <a:srgbClr val="FFFFFF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6"/>
            </p:custDataLst>
          </p:nvPr>
        </p:nvSpPr>
        <p:spPr bwMode="auto">
          <a:xfrm rot="20959532">
            <a:off x="6464300" y="2698750"/>
            <a:ext cx="322263" cy="293688"/>
          </a:xfrm>
          <a:custGeom>
            <a:avLst/>
            <a:gdLst>
              <a:gd name="T0" fmla="*/ 69 w 120"/>
              <a:gd name="T1" fmla="*/ 64 h 110"/>
              <a:gd name="T2" fmla="*/ 73 w 120"/>
              <a:gd name="T3" fmla="*/ 77 h 110"/>
              <a:gd name="T4" fmla="*/ 61 w 120"/>
              <a:gd name="T5" fmla="*/ 87 h 110"/>
              <a:gd name="T6" fmla="*/ 48 w 120"/>
              <a:gd name="T7" fmla="*/ 93 h 110"/>
              <a:gd name="T8" fmla="*/ 33 w 120"/>
              <a:gd name="T9" fmla="*/ 93 h 110"/>
              <a:gd name="T10" fmla="*/ 19 w 120"/>
              <a:gd name="T11" fmla="*/ 87 h 110"/>
              <a:gd name="T12" fmla="*/ 7 w 120"/>
              <a:gd name="T13" fmla="*/ 77 h 110"/>
              <a:gd name="T14" fmla="*/ 11 w 120"/>
              <a:gd name="T15" fmla="*/ 64 h 110"/>
              <a:gd name="T16" fmla="*/ 0 w 120"/>
              <a:gd name="T17" fmla="*/ 49 h 110"/>
              <a:gd name="T18" fmla="*/ 13 w 120"/>
              <a:gd name="T19" fmla="*/ 41 h 110"/>
              <a:gd name="T20" fmla="*/ 8 w 120"/>
              <a:gd name="T21" fmla="*/ 31 h 110"/>
              <a:gd name="T22" fmla="*/ 26 w 120"/>
              <a:gd name="T23" fmla="*/ 28 h 110"/>
              <a:gd name="T24" fmla="*/ 34 w 120"/>
              <a:gd name="T25" fmla="*/ 15 h 110"/>
              <a:gd name="T26" fmla="*/ 49 w 120"/>
              <a:gd name="T27" fmla="*/ 26 h 110"/>
              <a:gd name="T28" fmla="*/ 63 w 120"/>
              <a:gd name="T29" fmla="*/ 22 h 110"/>
              <a:gd name="T30" fmla="*/ 72 w 120"/>
              <a:gd name="T31" fmla="*/ 34 h 110"/>
              <a:gd name="T32" fmla="*/ 79 w 120"/>
              <a:gd name="T33" fmla="*/ 47 h 110"/>
              <a:gd name="T34" fmla="*/ 40 w 120"/>
              <a:gd name="T35" fmla="*/ 39 h 110"/>
              <a:gd name="T36" fmla="*/ 56 w 120"/>
              <a:gd name="T37" fmla="*/ 55 h 110"/>
              <a:gd name="T38" fmla="*/ 111 w 120"/>
              <a:gd name="T39" fmla="*/ 29 h 110"/>
              <a:gd name="T40" fmla="*/ 112 w 120"/>
              <a:gd name="T41" fmla="*/ 42 h 110"/>
              <a:gd name="T42" fmla="*/ 96 w 120"/>
              <a:gd name="T43" fmla="*/ 39 h 110"/>
              <a:gd name="T44" fmla="*/ 80 w 120"/>
              <a:gd name="T45" fmla="*/ 42 h 110"/>
              <a:gd name="T46" fmla="*/ 81 w 120"/>
              <a:gd name="T47" fmla="*/ 29 h 110"/>
              <a:gd name="T48" fmla="*/ 81 w 120"/>
              <a:gd name="T49" fmla="*/ 17 h 110"/>
              <a:gd name="T50" fmla="*/ 80 w 120"/>
              <a:gd name="T51" fmla="*/ 4 h 110"/>
              <a:gd name="T52" fmla="*/ 96 w 120"/>
              <a:gd name="T53" fmla="*/ 7 h 110"/>
              <a:gd name="T54" fmla="*/ 104 w 120"/>
              <a:gd name="T55" fmla="*/ 0 h 110"/>
              <a:gd name="T56" fmla="*/ 109 w 120"/>
              <a:gd name="T57" fmla="*/ 13 h 110"/>
              <a:gd name="T58" fmla="*/ 120 w 120"/>
              <a:gd name="T59" fmla="*/ 27 h 110"/>
              <a:gd name="T60" fmla="*/ 109 w 120"/>
              <a:gd name="T61" fmla="*/ 97 h 110"/>
              <a:gd name="T62" fmla="*/ 104 w 120"/>
              <a:gd name="T63" fmla="*/ 110 h 110"/>
              <a:gd name="T64" fmla="*/ 94 w 120"/>
              <a:gd name="T65" fmla="*/ 103 h 110"/>
              <a:gd name="T66" fmla="*/ 80 w 120"/>
              <a:gd name="T67" fmla="*/ 105 h 110"/>
              <a:gd name="T68" fmla="*/ 72 w 120"/>
              <a:gd name="T69" fmla="*/ 91 h 110"/>
              <a:gd name="T70" fmla="*/ 83 w 120"/>
              <a:gd name="T71" fmla="*/ 77 h 110"/>
              <a:gd name="T72" fmla="*/ 88 w 120"/>
              <a:gd name="T73" fmla="*/ 64 h 110"/>
              <a:gd name="T74" fmla="*/ 98 w 120"/>
              <a:gd name="T75" fmla="*/ 71 h 110"/>
              <a:gd name="T76" fmla="*/ 112 w 120"/>
              <a:gd name="T77" fmla="*/ 68 h 110"/>
              <a:gd name="T78" fmla="*/ 111 w 120"/>
              <a:gd name="T79" fmla="*/ 81 h 110"/>
              <a:gd name="T80" fmla="*/ 96 w 120"/>
              <a:gd name="T81" fmla="*/ 15 h 110"/>
              <a:gd name="T82" fmla="*/ 104 w 120"/>
              <a:gd name="T83" fmla="*/ 23 h 110"/>
              <a:gd name="T84" fmla="*/ 88 w 120"/>
              <a:gd name="T85" fmla="*/ 87 h 110"/>
              <a:gd name="T86" fmla="*/ 96 w 120"/>
              <a:gd name="T87" fmla="*/ 7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20" h="110">
                <a:moveTo>
                  <a:pt x="80" y="61"/>
                </a:moveTo>
                <a:cubicBezTo>
                  <a:pt x="80" y="62"/>
                  <a:pt x="80" y="63"/>
                  <a:pt x="79" y="63"/>
                </a:cubicBezTo>
                <a:cubicBezTo>
                  <a:pt x="69" y="64"/>
                  <a:pt x="69" y="64"/>
                  <a:pt x="69" y="64"/>
                </a:cubicBezTo>
                <a:cubicBezTo>
                  <a:pt x="69" y="66"/>
                  <a:pt x="68" y="67"/>
                  <a:pt x="67" y="69"/>
                </a:cubicBezTo>
                <a:cubicBezTo>
                  <a:pt x="69" y="71"/>
                  <a:pt x="71" y="74"/>
                  <a:pt x="73" y="76"/>
                </a:cubicBezTo>
                <a:cubicBezTo>
                  <a:pt x="73" y="77"/>
                  <a:pt x="73" y="77"/>
                  <a:pt x="73" y="77"/>
                </a:cubicBezTo>
                <a:cubicBezTo>
                  <a:pt x="73" y="78"/>
                  <a:pt x="73" y="78"/>
                  <a:pt x="73" y="79"/>
                </a:cubicBezTo>
                <a:cubicBezTo>
                  <a:pt x="71" y="80"/>
                  <a:pt x="64" y="88"/>
                  <a:pt x="63" y="88"/>
                </a:cubicBezTo>
                <a:cubicBezTo>
                  <a:pt x="62" y="88"/>
                  <a:pt x="62" y="88"/>
                  <a:pt x="61" y="87"/>
                </a:cubicBezTo>
                <a:cubicBezTo>
                  <a:pt x="54" y="82"/>
                  <a:pt x="54" y="82"/>
                  <a:pt x="54" y="82"/>
                </a:cubicBezTo>
                <a:cubicBezTo>
                  <a:pt x="53" y="83"/>
                  <a:pt x="51" y="83"/>
                  <a:pt x="49" y="84"/>
                </a:cubicBezTo>
                <a:cubicBezTo>
                  <a:pt x="49" y="87"/>
                  <a:pt x="49" y="90"/>
                  <a:pt x="48" y="93"/>
                </a:cubicBezTo>
                <a:cubicBezTo>
                  <a:pt x="48" y="94"/>
                  <a:pt x="47" y="95"/>
                  <a:pt x="46" y="95"/>
                </a:cubicBezTo>
                <a:cubicBezTo>
                  <a:pt x="34" y="95"/>
                  <a:pt x="34" y="95"/>
                  <a:pt x="34" y="95"/>
                </a:cubicBezTo>
                <a:cubicBezTo>
                  <a:pt x="34" y="95"/>
                  <a:pt x="33" y="94"/>
                  <a:pt x="33" y="93"/>
                </a:cubicBezTo>
                <a:cubicBezTo>
                  <a:pt x="31" y="84"/>
                  <a:pt x="31" y="84"/>
                  <a:pt x="31" y="84"/>
                </a:cubicBezTo>
                <a:cubicBezTo>
                  <a:pt x="29" y="83"/>
                  <a:pt x="28" y="83"/>
                  <a:pt x="26" y="82"/>
                </a:cubicBezTo>
                <a:cubicBezTo>
                  <a:pt x="19" y="87"/>
                  <a:pt x="19" y="87"/>
                  <a:pt x="19" y="87"/>
                </a:cubicBezTo>
                <a:cubicBezTo>
                  <a:pt x="19" y="88"/>
                  <a:pt x="18" y="88"/>
                  <a:pt x="18" y="88"/>
                </a:cubicBezTo>
                <a:cubicBezTo>
                  <a:pt x="17" y="88"/>
                  <a:pt x="17" y="88"/>
                  <a:pt x="16" y="87"/>
                </a:cubicBezTo>
                <a:cubicBezTo>
                  <a:pt x="15" y="86"/>
                  <a:pt x="7" y="79"/>
                  <a:pt x="7" y="77"/>
                </a:cubicBezTo>
                <a:cubicBezTo>
                  <a:pt x="7" y="77"/>
                  <a:pt x="8" y="77"/>
                  <a:pt x="8" y="76"/>
                </a:cubicBezTo>
                <a:cubicBezTo>
                  <a:pt x="10" y="74"/>
                  <a:pt x="12" y="72"/>
                  <a:pt x="13" y="69"/>
                </a:cubicBezTo>
                <a:cubicBezTo>
                  <a:pt x="13" y="67"/>
                  <a:pt x="12" y="66"/>
                  <a:pt x="11" y="64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2"/>
                  <a:pt x="0" y="62"/>
                  <a:pt x="0" y="61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8"/>
                  <a:pt x="1" y="47"/>
                  <a:pt x="2" y="47"/>
                </a:cubicBezTo>
                <a:cubicBezTo>
                  <a:pt x="11" y="46"/>
                  <a:pt x="11" y="46"/>
                  <a:pt x="11" y="46"/>
                </a:cubicBezTo>
                <a:cubicBezTo>
                  <a:pt x="12" y="44"/>
                  <a:pt x="13" y="43"/>
                  <a:pt x="13" y="41"/>
                </a:cubicBezTo>
                <a:cubicBezTo>
                  <a:pt x="12" y="38"/>
                  <a:pt x="10" y="36"/>
                  <a:pt x="8" y="34"/>
                </a:cubicBezTo>
                <a:cubicBezTo>
                  <a:pt x="7" y="33"/>
                  <a:pt x="7" y="33"/>
                  <a:pt x="7" y="33"/>
                </a:cubicBezTo>
                <a:cubicBezTo>
                  <a:pt x="7" y="32"/>
                  <a:pt x="7" y="32"/>
                  <a:pt x="8" y="31"/>
                </a:cubicBezTo>
                <a:cubicBezTo>
                  <a:pt x="9" y="30"/>
                  <a:pt x="16" y="22"/>
                  <a:pt x="18" y="22"/>
                </a:cubicBezTo>
                <a:cubicBezTo>
                  <a:pt x="18" y="22"/>
                  <a:pt x="19" y="22"/>
                  <a:pt x="19" y="23"/>
                </a:cubicBezTo>
                <a:cubicBezTo>
                  <a:pt x="26" y="28"/>
                  <a:pt x="26" y="28"/>
                  <a:pt x="26" y="28"/>
                </a:cubicBezTo>
                <a:cubicBezTo>
                  <a:pt x="28" y="27"/>
                  <a:pt x="29" y="27"/>
                  <a:pt x="31" y="26"/>
                </a:cubicBezTo>
                <a:cubicBezTo>
                  <a:pt x="31" y="23"/>
                  <a:pt x="32" y="20"/>
                  <a:pt x="33" y="17"/>
                </a:cubicBezTo>
                <a:cubicBezTo>
                  <a:pt x="33" y="16"/>
                  <a:pt x="34" y="15"/>
                  <a:pt x="34" y="15"/>
                </a:cubicBezTo>
                <a:cubicBezTo>
                  <a:pt x="46" y="15"/>
                  <a:pt x="46" y="15"/>
                  <a:pt x="46" y="15"/>
                </a:cubicBezTo>
                <a:cubicBezTo>
                  <a:pt x="47" y="15"/>
                  <a:pt x="48" y="16"/>
                  <a:pt x="48" y="17"/>
                </a:cubicBezTo>
                <a:cubicBezTo>
                  <a:pt x="49" y="26"/>
                  <a:pt x="49" y="26"/>
                  <a:pt x="49" y="26"/>
                </a:cubicBezTo>
                <a:cubicBezTo>
                  <a:pt x="51" y="27"/>
                  <a:pt x="53" y="27"/>
                  <a:pt x="54" y="28"/>
                </a:cubicBezTo>
                <a:cubicBezTo>
                  <a:pt x="61" y="23"/>
                  <a:pt x="61" y="23"/>
                  <a:pt x="61" y="23"/>
                </a:cubicBezTo>
                <a:cubicBezTo>
                  <a:pt x="62" y="22"/>
                  <a:pt x="62" y="22"/>
                  <a:pt x="63" y="22"/>
                </a:cubicBezTo>
                <a:cubicBezTo>
                  <a:pt x="63" y="22"/>
                  <a:pt x="64" y="22"/>
                  <a:pt x="64" y="23"/>
                </a:cubicBezTo>
                <a:cubicBezTo>
                  <a:pt x="66" y="24"/>
                  <a:pt x="73" y="31"/>
                  <a:pt x="73" y="33"/>
                </a:cubicBezTo>
                <a:cubicBezTo>
                  <a:pt x="73" y="33"/>
                  <a:pt x="73" y="33"/>
                  <a:pt x="72" y="34"/>
                </a:cubicBezTo>
                <a:cubicBezTo>
                  <a:pt x="71" y="36"/>
                  <a:pt x="69" y="38"/>
                  <a:pt x="67" y="41"/>
                </a:cubicBezTo>
                <a:cubicBezTo>
                  <a:pt x="68" y="43"/>
                  <a:pt x="69" y="44"/>
                  <a:pt x="69" y="46"/>
                </a:cubicBezTo>
                <a:cubicBezTo>
                  <a:pt x="79" y="47"/>
                  <a:pt x="79" y="47"/>
                  <a:pt x="79" y="47"/>
                </a:cubicBezTo>
                <a:cubicBezTo>
                  <a:pt x="80" y="48"/>
                  <a:pt x="80" y="48"/>
                  <a:pt x="80" y="49"/>
                </a:cubicBezTo>
                <a:lnTo>
                  <a:pt x="80" y="61"/>
                </a:lnTo>
                <a:close/>
                <a:moveTo>
                  <a:pt x="40" y="39"/>
                </a:moveTo>
                <a:cubicBezTo>
                  <a:pt x="31" y="39"/>
                  <a:pt x="24" y="46"/>
                  <a:pt x="24" y="55"/>
                </a:cubicBezTo>
                <a:cubicBezTo>
                  <a:pt x="24" y="64"/>
                  <a:pt x="31" y="71"/>
                  <a:pt x="40" y="71"/>
                </a:cubicBezTo>
                <a:cubicBezTo>
                  <a:pt x="49" y="71"/>
                  <a:pt x="56" y="64"/>
                  <a:pt x="56" y="55"/>
                </a:cubicBezTo>
                <a:cubicBezTo>
                  <a:pt x="56" y="46"/>
                  <a:pt x="49" y="39"/>
                  <a:pt x="40" y="39"/>
                </a:cubicBezTo>
                <a:close/>
                <a:moveTo>
                  <a:pt x="120" y="27"/>
                </a:moveTo>
                <a:cubicBezTo>
                  <a:pt x="120" y="28"/>
                  <a:pt x="112" y="29"/>
                  <a:pt x="111" y="29"/>
                </a:cubicBezTo>
                <a:cubicBezTo>
                  <a:pt x="110" y="31"/>
                  <a:pt x="110" y="32"/>
                  <a:pt x="109" y="33"/>
                </a:cubicBezTo>
                <a:cubicBezTo>
                  <a:pt x="110" y="34"/>
                  <a:pt x="112" y="40"/>
                  <a:pt x="112" y="41"/>
                </a:cubicBezTo>
                <a:cubicBezTo>
                  <a:pt x="112" y="41"/>
                  <a:pt x="112" y="41"/>
                  <a:pt x="112" y="42"/>
                </a:cubicBezTo>
                <a:cubicBezTo>
                  <a:pt x="111" y="42"/>
                  <a:pt x="104" y="46"/>
                  <a:pt x="104" y="46"/>
                </a:cubicBezTo>
                <a:cubicBezTo>
                  <a:pt x="103" y="46"/>
                  <a:pt x="99" y="40"/>
                  <a:pt x="98" y="39"/>
                </a:cubicBezTo>
                <a:cubicBezTo>
                  <a:pt x="97" y="39"/>
                  <a:pt x="97" y="39"/>
                  <a:pt x="96" y="39"/>
                </a:cubicBezTo>
                <a:cubicBezTo>
                  <a:pt x="96" y="39"/>
                  <a:pt x="95" y="39"/>
                  <a:pt x="94" y="39"/>
                </a:cubicBezTo>
                <a:cubicBezTo>
                  <a:pt x="94" y="40"/>
                  <a:pt x="89" y="46"/>
                  <a:pt x="88" y="46"/>
                </a:cubicBezTo>
                <a:cubicBezTo>
                  <a:pt x="88" y="46"/>
                  <a:pt x="81" y="42"/>
                  <a:pt x="80" y="42"/>
                </a:cubicBezTo>
                <a:cubicBezTo>
                  <a:pt x="80" y="41"/>
                  <a:pt x="80" y="41"/>
                  <a:pt x="80" y="41"/>
                </a:cubicBezTo>
                <a:cubicBezTo>
                  <a:pt x="80" y="40"/>
                  <a:pt x="83" y="34"/>
                  <a:pt x="83" y="33"/>
                </a:cubicBezTo>
                <a:cubicBezTo>
                  <a:pt x="83" y="32"/>
                  <a:pt x="82" y="31"/>
                  <a:pt x="81" y="29"/>
                </a:cubicBezTo>
                <a:cubicBezTo>
                  <a:pt x="80" y="29"/>
                  <a:pt x="72" y="28"/>
                  <a:pt x="72" y="27"/>
                </a:cubicBezTo>
                <a:cubicBezTo>
                  <a:pt x="72" y="19"/>
                  <a:pt x="72" y="19"/>
                  <a:pt x="72" y="19"/>
                </a:cubicBezTo>
                <a:cubicBezTo>
                  <a:pt x="72" y="18"/>
                  <a:pt x="80" y="17"/>
                  <a:pt x="81" y="17"/>
                </a:cubicBezTo>
                <a:cubicBezTo>
                  <a:pt x="82" y="16"/>
                  <a:pt x="83" y="14"/>
                  <a:pt x="83" y="13"/>
                </a:cubicBezTo>
                <a:cubicBezTo>
                  <a:pt x="83" y="12"/>
                  <a:pt x="80" y="6"/>
                  <a:pt x="80" y="5"/>
                </a:cubicBezTo>
                <a:cubicBezTo>
                  <a:pt x="80" y="5"/>
                  <a:pt x="80" y="5"/>
                  <a:pt x="80" y="4"/>
                </a:cubicBezTo>
                <a:cubicBezTo>
                  <a:pt x="81" y="4"/>
                  <a:pt x="88" y="0"/>
                  <a:pt x="88" y="0"/>
                </a:cubicBezTo>
                <a:cubicBezTo>
                  <a:pt x="89" y="0"/>
                  <a:pt x="94" y="6"/>
                  <a:pt x="94" y="7"/>
                </a:cubicBezTo>
                <a:cubicBezTo>
                  <a:pt x="95" y="7"/>
                  <a:pt x="96" y="7"/>
                  <a:pt x="96" y="7"/>
                </a:cubicBezTo>
                <a:cubicBezTo>
                  <a:pt x="97" y="7"/>
                  <a:pt x="97" y="7"/>
                  <a:pt x="98" y="7"/>
                </a:cubicBezTo>
                <a:cubicBezTo>
                  <a:pt x="100" y="5"/>
                  <a:pt x="102" y="2"/>
                  <a:pt x="10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0"/>
                  <a:pt x="111" y="4"/>
                  <a:pt x="112" y="4"/>
                </a:cubicBezTo>
                <a:cubicBezTo>
                  <a:pt x="112" y="5"/>
                  <a:pt x="112" y="5"/>
                  <a:pt x="112" y="5"/>
                </a:cubicBezTo>
                <a:cubicBezTo>
                  <a:pt x="112" y="6"/>
                  <a:pt x="110" y="12"/>
                  <a:pt x="109" y="13"/>
                </a:cubicBezTo>
                <a:cubicBezTo>
                  <a:pt x="110" y="14"/>
                  <a:pt x="110" y="16"/>
                  <a:pt x="111" y="17"/>
                </a:cubicBezTo>
                <a:cubicBezTo>
                  <a:pt x="112" y="17"/>
                  <a:pt x="120" y="18"/>
                  <a:pt x="120" y="19"/>
                </a:cubicBezTo>
                <a:lnTo>
                  <a:pt x="120" y="27"/>
                </a:lnTo>
                <a:close/>
                <a:moveTo>
                  <a:pt x="120" y="91"/>
                </a:moveTo>
                <a:cubicBezTo>
                  <a:pt x="120" y="92"/>
                  <a:pt x="112" y="93"/>
                  <a:pt x="111" y="93"/>
                </a:cubicBezTo>
                <a:cubicBezTo>
                  <a:pt x="110" y="94"/>
                  <a:pt x="110" y="96"/>
                  <a:pt x="109" y="97"/>
                </a:cubicBezTo>
                <a:cubicBezTo>
                  <a:pt x="110" y="98"/>
                  <a:pt x="112" y="104"/>
                  <a:pt x="112" y="105"/>
                </a:cubicBezTo>
                <a:cubicBezTo>
                  <a:pt x="112" y="105"/>
                  <a:pt x="112" y="105"/>
                  <a:pt x="112" y="106"/>
                </a:cubicBezTo>
                <a:cubicBezTo>
                  <a:pt x="111" y="106"/>
                  <a:pt x="104" y="110"/>
                  <a:pt x="104" y="110"/>
                </a:cubicBezTo>
                <a:cubicBezTo>
                  <a:pt x="103" y="110"/>
                  <a:pt x="99" y="104"/>
                  <a:pt x="98" y="103"/>
                </a:cubicBezTo>
                <a:cubicBezTo>
                  <a:pt x="97" y="103"/>
                  <a:pt x="97" y="103"/>
                  <a:pt x="96" y="103"/>
                </a:cubicBezTo>
                <a:cubicBezTo>
                  <a:pt x="96" y="103"/>
                  <a:pt x="95" y="103"/>
                  <a:pt x="94" y="103"/>
                </a:cubicBezTo>
                <a:cubicBezTo>
                  <a:pt x="94" y="104"/>
                  <a:pt x="89" y="110"/>
                  <a:pt x="88" y="110"/>
                </a:cubicBezTo>
                <a:cubicBezTo>
                  <a:pt x="88" y="110"/>
                  <a:pt x="81" y="106"/>
                  <a:pt x="80" y="106"/>
                </a:cubicBezTo>
                <a:cubicBezTo>
                  <a:pt x="80" y="105"/>
                  <a:pt x="80" y="105"/>
                  <a:pt x="80" y="105"/>
                </a:cubicBezTo>
                <a:cubicBezTo>
                  <a:pt x="80" y="104"/>
                  <a:pt x="83" y="98"/>
                  <a:pt x="83" y="97"/>
                </a:cubicBezTo>
                <a:cubicBezTo>
                  <a:pt x="83" y="96"/>
                  <a:pt x="82" y="94"/>
                  <a:pt x="81" y="93"/>
                </a:cubicBezTo>
                <a:cubicBezTo>
                  <a:pt x="80" y="93"/>
                  <a:pt x="72" y="92"/>
                  <a:pt x="72" y="91"/>
                </a:cubicBezTo>
                <a:cubicBezTo>
                  <a:pt x="72" y="83"/>
                  <a:pt x="72" y="83"/>
                  <a:pt x="72" y="83"/>
                </a:cubicBezTo>
                <a:cubicBezTo>
                  <a:pt x="72" y="82"/>
                  <a:pt x="80" y="81"/>
                  <a:pt x="81" y="81"/>
                </a:cubicBezTo>
                <a:cubicBezTo>
                  <a:pt x="82" y="80"/>
                  <a:pt x="83" y="78"/>
                  <a:pt x="83" y="77"/>
                </a:cubicBezTo>
                <a:cubicBezTo>
                  <a:pt x="83" y="76"/>
                  <a:pt x="80" y="70"/>
                  <a:pt x="80" y="69"/>
                </a:cubicBezTo>
                <a:cubicBezTo>
                  <a:pt x="80" y="69"/>
                  <a:pt x="80" y="68"/>
                  <a:pt x="80" y="68"/>
                </a:cubicBezTo>
                <a:cubicBezTo>
                  <a:pt x="81" y="68"/>
                  <a:pt x="88" y="64"/>
                  <a:pt x="88" y="64"/>
                </a:cubicBezTo>
                <a:cubicBezTo>
                  <a:pt x="89" y="64"/>
                  <a:pt x="94" y="70"/>
                  <a:pt x="94" y="71"/>
                </a:cubicBezTo>
                <a:cubicBezTo>
                  <a:pt x="95" y="71"/>
                  <a:pt x="96" y="71"/>
                  <a:pt x="96" y="71"/>
                </a:cubicBezTo>
                <a:cubicBezTo>
                  <a:pt x="97" y="71"/>
                  <a:pt x="97" y="71"/>
                  <a:pt x="98" y="71"/>
                </a:cubicBezTo>
                <a:cubicBezTo>
                  <a:pt x="100" y="69"/>
                  <a:pt x="102" y="66"/>
                  <a:pt x="104" y="64"/>
                </a:cubicBezTo>
                <a:cubicBezTo>
                  <a:pt x="104" y="64"/>
                  <a:pt x="104" y="64"/>
                  <a:pt x="104" y="64"/>
                </a:cubicBezTo>
                <a:cubicBezTo>
                  <a:pt x="104" y="64"/>
                  <a:pt x="111" y="68"/>
                  <a:pt x="112" y="68"/>
                </a:cubicBezTo>
                <a:cubicBezTo>
                  <a:pt x="112" y="68"/>
                  <a:pt x="112" y="69"/>
                  <a:pt x="112" y="69"/>
                </a:cubicBezTo>
                <a:cubicBezTo>
                  <a:pt x="112" y="70"/>
                  <a:pt x="110" y="76"/>
                  <a:pt x="109" y="77"/>
                </a:cubicBezTo>
                <a:cubicBezTo>
                  <a:pt x="110" y="78"/>
                  <a:pt x="110" y="80"/>
                  <a:pt x="111" y="81"/>
                </a:cubicBezTo>
                <a:cubicBezTo>
                  <a:pt x="112" y="81"/>
                  <a:pt x="120" y="82"/>
                  <a:pt x="120" y="83"/>
                </a:cubicBezTo>
                <a:lnTo>
                  <a:pt x="120" y="91"/>
                </a:lnTo>
                <a:close/>
                <a:moveTo>
                  <a:pt x="96" y="15"/>
                </a:moveTo>
                <a:cubicBezTo>
                  <a:pt x="92" y="15"/>
                  <a:pt x="88" y="19"/>
                  <a:pt x="88" y="23"/>
                </a:cubicBezTo>
                <a:cubicBezTo>
                  <a:pt x="88" y="27"/>
                  <a:pt x="92" y="31"/>
                  <a:pt x="96" y="31"/>
                </a:cubicBezTo>
                <a:cubicBezTo>
                  <a:pt x="101" y="31"/>
                  <a:pt x="104" y="27"/>
                  <a:pt x="104" y="23"/>
                </a:cubicBezTo>
                <a:cubicBezTo>
                  <a:pt x="104" y="19"/>
                  <a:pt x="101" y="15"/>
                  <a:pt x="96" y="15"/>
                </a:cubicBezTo>
                <a:close/>
                <a:moveTo>
                  <a:pt x="96" y="79"/>
                </a:moveTo>
                <a:cubicBezTo>
                  <a:pt x="92" y="79"/>
                  <a:pt x="88" y="83"/>
                  <a:pt x="88" y="87"/>
                </a:cubicBezTo>
                <a:cubicBezTo>
                  <a:pt x="88" y="91"/>
                  <a:pt x="92" y="95"/>
                  <a:pt x="96" y="95"/>
                </a:cubicBezTo>
                <a:cubicBezTo>
                  <a:pt x="101" y="95"/>
                  <a:pt x="104" y="91"/>
                  <a:pt x="104" y="87"/>
                </a:cubicBezTo>
                <a:cubicBezTo>
                  <a:pt x="104" y="83"/>
                  <a:pt x="101" y="79"/>
                  <a:pt x="96" y="79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lIns="90000" tIns="46800" rIns="90000" bIns="46800" anchor="ctr">
            <a:normAutofit fontScale="350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任意多边形 11"/>
          <p:cNvSpPr/>
          <p:nvPr>
            <p:custDataLst>
              <p:tags r:id="rId7"/>
            </p:custDataLst>
          </p:nvPr>
        </p:nvSpPr>
        <p:spPr bwMode="auto">
          <a:xfrm rot="20959532">
            <a:off x="5183188" y="3668713"/>
            <a:ext cx="300038" cy="258763"/>
          </a:xfrm>
          <a:custGeom>
            <a:avLst/>
            <a:gdLst>
              <a:gd name="T0" fmla="*/ 112 w 112"/>
              <a:gd name="T1" fmla="*/ 40 h 97"/>
              <a:gd name="T2" fmla="*/ 104 w 112"/>
              <a:gd name="T3" fmla="*/ 48 h 97"/>
              <a:gd name="T4" fmla="*/ 104 w 112"/>
              <a:gd name="T5" fmla="*/ 72 h 97"/>
              <a:gd name="T6" fmla="*/ 96 w 112"/>
              <a:gd name="T7" fmla="*/ 80 h 97"/>
              <a:gd name="T8" fmla="*/ 45 w 112"/>
              <a:gd name="T9" fmla="*/ 56 h 97"/>
              <a:gd name="T10" fmla="*/ 40 w 112"/>
              <a:gd name="T11" fmla="*/ 72 h 97"/>
              <a:gd name="T12" fmla="*/ 48 w 112"/>
              <a:gd name="T13" fmla="*/ 89 h 97"/>
              <a:gd name="T14" fmla="*/ 22 w 112"/>
              <a:gd name="T15" fmla="*/ 92 h 97"/>
              <a:gd name="T16" fmla="*/ 17 w 112"/>
              <a:gd name="T17" fmla="*/ 56 h 97"/>
              <a:gd name="T18" fmla="*/ 10 w 112"/>
              <a:gd name="T19" fmla="*/ 56 h 97"/>
              <a:gd name="T20" fmla="*/ 0 w 112"/>
              <a:gd name="T21" fmla="*/ 46 h 97"/>
              <a:gd name="T22" fmla="*/ 0 w 112"/>
              <a:gd name="T23" fmla="*/ 34 h 97"/>
              <a:gd name="T24" fmla="*/ 10 w 112"/>
              <a:gd name="T25" fmla="*/ 24 h 97"/>
              <a:gd name="T26" fmla="*/ 40 w 112"/>
              <a:gd name="T27" fmla="*/ 24 h 97"/>
              <a:gd name="T28" fmla="*/ 96 w 112"/>
              <a:gd name="T29" fmla="*/ 0 h 97"/>
              <a:gd name="T30" fmla="*/ 104 w 112"/>
              <a:gd name="T31" fmla="*/ 8 h 97"/>
              <a:gd name="T32" fmla="*/ 104 w 112"/>
              <a:gd name="T33" fmla="*/ 32 h 97"/>
              <a:gd name="T34" fmla="*/ 112 w 112"/>
              <a:gd name="T35" fmla="*/ 40 h 97"/>
              <a:gd name="T36" fmla="*/ 96 w 112"/>
              <a:gd name="T37" fmla="*/ 10 h 97"/>
              <a:gd name="T38" fmla="*/ 48 w 112"/>
              <a:gd name="T39" fmla="*/ 31 h 97"/>
              <a:gd name="T40" fmla="*/ 48 w 112"/>
              <a:gd name="T41" fmla="*/ 48 h 97"/>
              <a:gd name="T42" fmla="*/ 96 w 112"/>
              <a:gd name="T43" fmla="*/ 69 h 97"/>
              <a:gd name="T44" fmla="*/ 96 w 112"/>
              <a:gd name="T45" fmla="*/ 10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12" h="97">
                <a:moveTo>
                  <a:pt x="112" y="40"/>
                </a:moveTo>
                <a:cubicBezTo>
                  <a:pt x="112" y="44"/>
                  <a:pt x="108" y="48"/>
                  <a:pt x="104" y="48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104" y="76"/>
                  <a:pt x="100" y="80"/>
                  <a:pt x="96" y="80"/>
                </a:cubicBezTo>
                <a:cubicBezTo>
                  <a:pt x="84" y="70"/>
                  <a:pt x="67" y="58"/>
                  <a:pt x="45" y="56"/>
                </a:cubicBezTo>
                <a:cubicBezTo>
                  <a:pt x="37" y="58"/>
                  <a:pt x="35" y="67"/>
                  <a:pt x="40" y="72"/>
                </a:cubicBezTo>
                <a:cubicBezTo>
                  <a:pt x="35" y="79"/>
                  <a:pt x="41" y="84"/>
                  <a:pt x="48" y="89"/>
                </a:cubicBezTo>
                <a:cubicBezTo>
                  <a:pt x="44" y="97"/>
                  <a:pt x="28" y="97"/>
                  <a:pt x="22" y="92"/>
                </a:cubicBezTo>
                <a:cubicBezTo>
                  <a:pt x="18" y="81"/>
                  <a:pt x="13" y="70"/>
                  <a:pt x="17" y="56"/>
                </a:cubicBezTo>
                <a:cubicBezTo>
                  <a:pt x="10" y="56"/>
                  <a:pt x="10" y="56"/>
                  <a:pt x="10" y="56"/>
                </a:cubicBezTo>
                <a:cubicBezTo>
                  <a:pt x="4" y="56"/>
                  <a:pt x="0" y="51"/>
                  <a:pt x="0" y="46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28"/>
                  <a:pt x="4" y="24"/>
                  <a:pt x="10" y="24"/>
                </a:cubicBezTo>
                <a:cubicBezTo>
                  <a:pt x="40" y="24"/>
                  <a:pt x="40" y="24"/>
                  <a:pt x="40" y="24"/>
                </a:cubicBezTo>
                <a:cubicBezTo>
                  <a:pt x="64" y="24"/>
                  <a:pt x="84" y="10"/>
                  <a:pt x="96" y="0"/>
                </a:cubicBezTo>
                <a:cubicBezTo>
                  <a:pt x="100" y="0"/>
                  <a:pt x="104" y="3"/>
                  <a:pt x="104" y="8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8" y="32"/>
                  <a:pt x="112" y="35"/>
                  <a:pt x="112" y="40"/>
                </a:cubicBezTo>
                <a:close/>
                <a:moveTo>
                  <a:pt x="96" y="10"/>
                </a:moveTo>
                <a:cubicBezTo>
                  <a:pt x="79" y="22"/>
                  <a:pt x="63" y="29"/>
                  <a:pt x="48" y="31"/>
                </a:cubicBezTo>
                <a:cubicBezTo>
                  <a:pt x="48" y="48"/>
                  <a:pt x="48" y="48"/>
                  <a:pt x="48" y="48"/>
                </a:cubicBezTo>
                <a:cubicBezTo>
                  <a:pt x="63" y="50"/>
                  <a:pt x="79" y="57"/>
                  <a:pt x="96" y="69"/>
                </a:cubicBezTo>
                <a:lnTo>
                  <a:pt x="96" y="1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lIns="90000" tIns="46800" rIns="90000" bIns="46800" anchor="ctr">
            <a:normAutofit fontScale="325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任意多边形 12"/>
          <p:cNvSpPr/>
          <p:nvPr>
            <p:custDataLst>
              <p:tags r:id="rId8"/>
            </p:custDataLst>
          </p:nvPr>
        </p:nvSpPr>
        <p:spPr bwMode="auto">
          <a:xfrm rot="20959532">
            <a:off x="6351588" y="3852863"/>
            <a:ext cx="257175" cy="257175"/>
          </a:xfrm>
          <a:custGeom>
            <a:avLst/>
            <a:gdLst>
              <a:gd name="T0" fmla="*/ 0 w 96"/>
              <a:gd name="T1" fmla="*/ 48 h 96"/>
              <a:gd name="T2" fmla="*/ 63 w 96"/>
              <a:gd name="T3" fmla="*/ 33 h 96"/>
              <a:gd name="T4" fmla="*/ 69 w 96"/>
              <a:gd name="T5" fmla="*/ 30 h 96"/>
              <a:gd name="T6" fmla="*/ 75 w 96"/>
              <a:gd name="T7" fmla="*/ 29 h 96"/>
              <a:gd name="T8" fmla="*/ 73 w 96"/>
              <a:gd name="T9" fmla="*/ 26 h 96"/>
              <a:gd name="T10" fmla="*/ 69 w 96"/>
              <a:gd name="T11" fmla="*/ 22 h 96"/>
              <a:gd name="T12" fmla="*/ 66 w 96"/>
              <a:gd name="T13" fmla="*/ 22 h 96"/>
              <a:gd name="T14" fmla="*/ 63 w 96"/>
              <a:gd name="T15" fmla="*/ 20 h 96"/>
              <a:gd name="T16" fmla="*/ 57 w 96"/>
              <a:gd name="T17" fmla="*/ 18 h 96"/>
              <a:gd name="T18" fmla="*/ 58 w 96"/>
              <a:gd name="T19" fmla="*/ 24 h 96"/>
              <a:gd name="T20" fmla="*/ 56 w 96"/>
              <a:gd name="T21" fmla="*/ 29 h 96"/>
              <a:gd name="T22" fmla="*/ 51 w 96"/>
              <a:gd name="T23" fmla="*/ 25 h 96"/>
              <a:gd name="T24" fmla="*/ 43 w 96"/>
              <a:gd name="T25" fmla="*/ 22 h 96"/>
              <a:gd name="T26" fmla="*/ 45 w 96"/>
              <a:gd name="T27" fmla="*/ 17 h 96"/>
              <a:gd name="T28" fmla="*/ 53 w 96"/>
              <a:gd name="T29" fmla="*/ 14 h 96"/>
              <a:gd name="T30" fmla="*/ 51 w 96"/>
              <a:gd name="T31" fmla="*/ 12 h 96"/>
              <a:gd name="T32" fmla="*/ 47 w 96"/>
              <a:gd name="T33" fmla="*/ 12 h 96"/>
              <a:gd name="T34" fmla="*/ 41 w 96"/>
              <a:gd name="T35" fmla="*/ 9 h 96"/>
              <a:gd name="T36" fmla="*/ 42 w 96"/>
              <a:gd name="T37" fmla="*/ 13 h 96"/>
              <a:gd name="T38" fmla="*/ 39 w 96"/>
              <a:gd name="T39" fmla="*/ 13 h 96"/>
              <a:gd name="T40" fmla="*/ 35 w 96"/>
              <a:gd name="T41" fmla="*/ 10 h 96"/>
              <a:gd name="T42" fmla="*/ 31 w 96"/>
              <a:gd name="T43" fmla="*/ 12 h 96"/>
              <a:gd name="T44" fmla="*/ 35 w 96"/>
              <a:gd name="T45" fmla="*/ 12 h 96"/>
              <a:gd name="T46" fmla="*/ 32 w 96"/>
              <a:gd name="T47" fmla="*/ 14 h 96"/>
              <a:gd name="T48" fmla="*/ 14 w 96"/>
              <a:gd name="T49" fmla="*/ 26 h 96"/>
              <a:gd name="T50" fmla="*/ 16 w 96"/>
              <a:gd name="T51" fmla="*/ 29 h 96"/>
              <a:gd name="T52" fmla="*/ 19 w 96"/>
              <a:gd name="T53" fmla="*/ 33 h 96"/>
              <a:gd name="T54" fmla="*/ 18 w 96"/>
              <a:gd name="T55" fmla="*/ 39 h 96"/>
              <a:gd name="T56" fmla="*/ 22 w 96"/>
              <a:gd name="T57" fmla="*/ 46 h 96"/>
              <a:gd name="T58" fmla="*/ 27 w 96"/>
              <a:gd name="T59" fmla="*/ 53 h 96"/>
              <a:gd name="T60" fmla="*/ 29 w 96"/>
              <a:gd name="T61" fmla="*/ 56 h 96"/>
              <a:gd name="T62" fmla="*/ 26 w 96"/>
              <a:gd name="T63" fmla="*/ 49 h 96"/>
              <a:gd name="T64" fmla="*/ 31 w 96"/>
              <a:gd name="T65" fmla="*/ 56 h 96"/>
              <a:gd name="T66" fmla="*/ 37 w 96"/>
              <a:gd name="T67" fmla="*/ 63 h 96"/>
              <a:gd name="T68" fmla="*/ 46 w 96"/>
              <a:gd name="T69" fmla="*/ 67 h 96"/>
              <a:gd name="T70" fmla="*/ 53 w 96"/>
              <a:gd name="T71" fmla="*/ 72 h 96"/>
              <a:gd name="T72" fmla="*/ 56 w 96"/>
              <a:gd name="T73" fmla="*/ 71 h 96"/>
              <a:gd name="T74" fmla="*/ 52 w 96"/>
              <a:gd name="T75" fmla="*/ 66 h 96"/>
              <a:gd name="T76" fmla="*/ 49 w 96"/>
              <a:gd name="T77" fmla="*/ 65 h 96"/>
              <a:gd name="T78" fmla="*/ 48 w 96"/>
              <a:gd name="T79" fmla="*/ 59 h 96"/>
              <a:gd name="T80" fmla="*/ 42 w 96"/>
              <a:gd name="T81" fmla="*/ 62 h 96"/>
              <a:gd name="T82" fmla="*/ 41 w 96"/>
              <a:gd name="T83" fmla="*/ 52 h 96"/>
              <a:gd name="T84" fmla="*/ 45 w 96"/>
              <a:gd name="T85" fmla="*/ 51 h 96"/>
              <a:gd name="T86" fmla="*/ 48 w 96"/>
              <a:gd name="T87" fmla="*/ 50 h 96"/>
              <a:gd name="T88" fmla="*/ 53 w 96"/>
              <a:gd name="T89" fmla="*/ 52 h 96"/>
              <a:gd name="T90" fmla="*/ 55 w 96"/>
              <a:gd name="T91" fmla="*/ 51 h 96"/>
              <a:gd name="T92" fmla="*/ 58 w 96"/>
              <a:gd name="T93" fmla="*/ 45 h 96"/>
              <a:gd name="T94" fmla="*/ 58 w 96"/>
              <a:gd name="T95" fmla="*/ 42 h 96"/>
              <a:gd name="T96" fmla="*/ 62 w 96"/>
              <a:gd name="T97" fmla="*/ 39 h 96"/>
              <a:gd name="T98" fmla="*/ 66 w 96"/>
              <a:gd name="T99" fmla="*/ 35 h 96"/>
              <a:gd name="T100" fmla="*/ 68 w 96"/>
              <a:gd name="T101" fmla="*/ 32 h 96"/>
              <a:gd name="T102" fmla="*/ 63 w 96"/>
              <a:gd name="T103" fmla="*/ 33 h 96"/>
              <a:gd name="T104" fmla="*/ 73 w 96"/>
              <a:gd name="T105" fmla="*/ 74 h 96"/>
              <a:gd name="T106" fmla="*/ 68 w 96"/>
              <a:gd name="T107" fmla="*/ 72 h 96"/>
              <a:gd name="T108" fmla="*/ 62 w 96"/>
              <a:gd name="T109" fmla="*/ 71 h 96"/>
              <a:gd name="T110" fmla="*/ 59 w 96"/>
              <a:gd name="T111" fmla="*/ 71 h 96"/>
              <a:gd name="T112" fmla="*/ 57 w 96"/>
              <a:gd name="T113" fmla="*/ 76 h 96"/>
              <a:gd name="T114" fmla="*/ 55 w 96"/>
              <a:gd name="T115" fmla="*/ 83 h 96"/>
              <a:gd name="T116" fmla="*/ 76 w 96"/>
              <a:gd name="T117" fmla="*/ 7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6" h="96">
                <a:moveTo>
                  <a:pt x="96" y="48"/>
                </a:moveTo>
                <a:cubicBezTo>
                  <a:pt x="96" y="74"/>
                  <a:pt x="74" y="96"/>
                  <a:pt x="48" y="96"/>
                </a:cubicBezTo>
                <a:cubicBezTo>
                  <a:pt x="21" y="96"/>
                  <a:pt x="0" y="74"/>
                  <a:pt x="0" y="48"/>
                </a:cubicBezTo>
                <a:cubicBezTo>
                  <a:pt x="0" y="21"/>
                  <a:pt x="21" y="0"/>
                  <a:pt x="48" y="0"/>
                </a:cubicBezTo>
                <a:cubicBezTo>
                  <a:pt x="74" y="0"/>
                  <a:pt x="96" y="21"/>
                  <a:pt x="96" y="48"/>
                </a:cubicBezTo>
                <a:close/>
                <a:moveTo>
                  <a:pt x="63" y="33"/>
                </a:moveTo>
                <a:cubicBezTo>
                  <a:pt x="64" y="33"/>
                  <a:pt x="64" y="32"/>
                  <a:pt x="64" y="32"/>
                </a:cubicBezTo>
                <a:cubicBezTo>
                  <a:pt x="64" y="32"/>
                  <a:pt x="65" y="31"/>
                  <a:pt x="65" y="31"/>
                </a:cubicBezTo>
                <a:cubicBezTo>
                  <a:pt x="66" y="31"/>
                  <a:pt x="68" y="30"/>
                  <a:pt x="69" y="30"/>
                </a:cubicBezTo>
                <a:cubicBezTo>
                  <a:pt x="70" y="30"/>
                  <a:pt x="71" y="30"/>
                  <a:pt x="72" y="31"/>
                </a:cubicBezTo>
                <a:cubicBezTo>
                  <a:pt x="72" y="31"/>
                  <a:pt x="73" y="29"/>
                  <a:pt x="73" y="29"/>
                </a:cubicBezTo>
                <a:cubicBezTo>
                  <a:pt x="74" y="29"/>
                  <a:pt x="75" y="29"/>
                  <a:pt x="75" y="29"/>
                </a:cubicBezTo>
                <a:cubicBezTo>
                  <a:pt x="75" y="28"/>
                  <a:pt x="75" y="27"/>
                  <a:pt x="75" y="27"/>
                </a:cubicBezTo>
                <a:cubicBezTo>
                  <a:pt x="74" y="27"/>
                  <a:pt x="74" y="26"/>
                  <a:pt x="74" y="26"/>
                </a:cubicBezTo>
                <a:cubicBezTo>
                  <a:pt x="74" y="26"/>
                  <a:pt x="74" y="26"/>
                  <a:pt x="73" y="26"/>
                </a:cubicBezTo>
                <a:cubicBezTo>
                  <a:pt x="74" y="25"/>
                  <a:pt x="72" y="26"/>
                  <a:pt x="72" y="26"/>
                </a:cubicBezTo>
                <a:cubicBezTo>
                  <a:pt x="70" y="25"/>
                  <a:pt x="71" y="24"/>
                  <a:pt x="70" y="23"/>
                </a:cubicBezTo>
                <a:cubicBezTo>
                  <a:pt x="70" y="23"/>
                  <a:pt x="69" y="22"/>
                  <a:pt x="69" y="22"/>
                </a:cubicBezTo>
                <a:cubicBezTo>
                  <a:pt x="69" y="22"/>
                  <a:pt x="69" y="21"/>
                  <a:pt x="68" y="21"/>
                </a:cubicBezTo>
                <a:cubicBezTo>
                  <a:pt x="68" y="21"/>
                  <a:pt x="67" y="22"/>
                  <a:pt x="67" y="22"/>
                </a:cubicBezTo>
                <a:cubicBezTo>
                  <a:pt x="66" y="22"/>
                  <a:pt x="66" y="22"/>
                  <a:pt x="66" y="22"/>
                </a:cubicBezTo>
                <a:cubicBezTo>
                  <a:pt x="65" y="23"/>
                  <a:pt x="65" y="22"/>
                  <a:pt x="65" y="23"/>
                </a:cubicBezTo>
                <a:cubicBezTo>
                  <a:pt x="66" y="22"/>
                  <a:pt x="64" y="22"/>
                  <a:pt x="64" y="22"/>
                </a:cubicBezTo>
                <a:cubicBezTo>
                  <a:pt x="64" y="21"/>
                  <a:pt x="64" y="21"/>
                  <a:pt x="63" y="20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20"/>
                  <a:pt x="62" y="19"/>
                  <a:pt x="61" y="19"/>
                </a:cubicBezTo>
                <a:cubicBezTo>
                  <a:pt x="61" y="18"/>
                  <a:pt x="58" y="18"/>
                  <a:pt x="57" y="18"/>
                </a:cubicBezTo>
                <a:cubicBezTo>
                  <a:pt x="56" y="18"/>
                  <a:pt x="57" y="20"/>
                  <a:pt x="57" y="20"/>
                </a:cubicBezTo>
                <a:cubicBezTo>
                  <a:pt x="57" y="21"/>
                  <a:pt x="57" y="21"/>
                  <a:pt x="57" y="22"/>
                </a:cubicBezTo>
                <a:cubicBezTo>
                  <a:pt x="57" y="23"/>
                  <a:pt x="59" y="23"/>
                  <a:pt x="58" y="24"/>
                </a:cubicBezTo>
                <a:cubicBezTo>
                  <a:pt x="58" y="25"/>
                  <a:pt x="57" y="25"/>
                  <a:pt x="56" y="26"/>
                </a:cubicBezTo>
                <a:cubicBezTo>
                  <a:pt x="56" y="27"/>
                  <a:pt x="56" y="28"/>
                  <a:pt x="57" y="28"/>
                </a:cubicBezTo>
                <a:cubicBezTo>
                  <a:pt x="57" y="29"/>
                  <a:pt x="56" y="29"/>
                  <a:pt x="56" y="29"/>
                </a:cubicBezTo>
                <a:cubicBezTo>
                  <a:pt x="55" y="30"/>
                  <a:pt x="54" y="28"/>
                  <a:pt x="53" y="27"/>
                </a:cubicBezTo>
                <a:cubicBezTo>
                  <a:pt x="53" y="27"/>
                  <a:pt x="53" y="26"/>
                  <a:pt x="52" y="25"/>
                </a:cubicBezTo>
                <a:cubicBezTo>
                  <a:pt x="52" y="25"/>
                  <a:pt x="51" y="25"/>
                  <a:pt x="51" y="25"/>
                </a:cubicBezTo>
                <a:cubicBezTo>
                  <a:pt x="50" y="25"/>
                  <a:pt x="49" y="24"/>
                  <a:pt x="48" y="24"/>
                </a:cubicBezTo>
                <a:cubicBezTo>
                  <a:pt x="47" y="23"/>
                  <a:pt x="46" y="23"/>
                  <a:pt x="44" y="24"/>
                </a:cubicBezTo>
                <a:cubicBezTo>
                  <a:pt x="45" y="24"/>
                  <a:pt x="44" y="22"/>
                  <a:pt x="43" y="22"/>
                </a:cubicBezTo>
                <a:cubicBezTo>
                  <a:pt x="44" y="21"/>
                  <a:pt x="43" y="21"/>
                  <a:pt x="44" y="20"/>
                </a:cubicBezTo>
                <a:cubicBezTo>
                  <a:pt x="44" y="19"/>
                  <a:pt x="44" y="19"/>
                  <a:pt x="44" y="19"/>
                </a:cubicBezTo>
                <a:cubicBezTo>
                  <a:pt x="44" y="18"/>
                  <a:pt x="46" y="17"/>
                  <a:pt x="45" y="17"/>
                </a:cubicBezTo>
                <a:cubicBezTo>
                  <a:pt x="46" y="17"/>
                  <a:pt x="48" y="17"/>
                  <a:pt x="49" y="16"/>
                </a:cubicBezTo>
                <a:cubicBezTo>
                  <a:pt x="49" y="16"/>
                  <a:pt x="49" y="15"/>
                  <a:pt x="50" y="14"/>
                </a:cubicBezTo>
                <a:cubicBezTo>
                  <a:pt x="51" y="13"/>
                  <a:pt x="52" y="14"/>
                  <a:pt x="53" y="14"/>
                </a:cubicBezTo>
                <a:cubicBezTo>
                  <a:pt x="54" y="14"/>
                  <a:pt x="54" y="13"/>
                  <a:pt x="53" y="12"/>
                </a:cubicBezTo>
                <a:cubicBezTo>
                  <a:pt x="54" y="12"/>
                  <a:pt x="53" y="11"/>
                  <a:pt x="53" y="11"/>
                </a:cubicBezTo>
                <a:cubicBezTo>
                  <a:pt x="52" y="11"/>
                  <a:pt x="50" y="11"/>
                  <a:pt x="51" y="12"/>
                </a:cubicBezTo>
                <a:cubicBezTo>
                  <a:pt x="51" y="11"/>
                  <a:pt x="49" y="15"/>
                  <a:pt x="49" y="13"/>
                </a:cubicBezTo>
                <a:cubicBezTo>
                  <a:pt x="48" y="13"/>
                  <a:pt x="48" y="11"/>
                  <a:pt x="48" y="11"/>
                </a:cubicBezTo>
                <a:cubicBezTo>
                  <a:pt x="47" y="11"/>
                  <a:pt x="47" y="12"/>
                  <a:pt x="47" y="12"/>
                </a:cubicBezTo>
                <a:cubicBezTo>
                  <a:pt x="47" y="11"/>
                  <a:pt x="45" y="11"/>
                  <a:pt x="44" y="11"/>
                </a:cubicBezTo>
                <a:cubicBezTo>
                  <a:pt x="45" y="10"/>
                  <a:pt x="45" y="9"/>
                  <a:pt x="44" y="9"/>
                </a:cubicBezTo>
                <a:cubicBezTo>
                  <a:pt x="43" y="9"/>
                  <a:pt x="42" y="9"/>
                  <a:pt x="41" y="9"/>
                </a:cubicBezTo>
                <a:cubicBezTo>
                  <a:pt x="40" y="10"/>
                  <a:pt x="43" y="11"/>
                  <a:pt x="43" y="11"/>
                </a:cubicBezTo>
                <a:cubicBezTo>
                  <a:pt x="44" y="11"/>
                  <a:pt x="44" y="12"/>
                  <a:pt x="44" y="12"/>
                </a:cubicBezTo>
                <a:cubicBezTo>
                  <a:pt x="43" y="12"/>
                  <a:pt x="42" y="12"/>
                  <a:pt x="42" y="13"/>
                </a:cubicBezTo>
                <a:cubicBezTo>
                  <a:pt x="42" y="13"/>
                  <a:pt x="43" y="14"/>
                  <a:pt x="42" y="14"/>
                </a:cubicBezTo>
                <a:cubicBezTo>
                  <a:pt x="42" y="14"/>
                  <a:pt x="42" y="13"/>
                  <a:pt x="41" y="12"/>
                </a:cubicBezTo>
                <a:cubicBezTo>
                  <a:pt x="42" y="13"/>
                  <a:pt x="39" y="13"/>
                  <a:pt x="39" y="13"/>
                </a:cubicBezTo>
                <a:cubicBezTo>
                  <a:pt x="38" y="13"/>
                  <a:pt x="36" y="13"/>
                  <a:pt x="36" y="12"/>
                </a:cubicBezTo>
                <a:cubicBezTo>
                  <a:pt x="36" y="12"/>
                  <a:pt x="36" y="11"/>
                  <a:pt x="36" y="11"/>
                </a:cubicBezTo>
                <a:cubicBezTo>
                  <a:pt x="35" y="10"/>
                  <a:pt x="35" y="10"/>
                  <a:pt x="35" y="10"/>
                </a:cubicBezTo>
                <a:cubicBezTo>
                  <a:pt x="33" y="10"/>
                  <a:pt x="31" y="11"/>
                  <a:pt x="29" y="12"/>
                </a:cubicBezTo>
                <a:cubicBezTo>
                  <a:pt x="29" y="12"/>
                  <a:pt x="29" y="12"/>
                  <a:pt x="30" y="12"/>
                </a:cubicBezTo>
                <a:cubicBezTo>
                  <a:pt x="30" y="12"/>
                  <a:pt x="31" y="12"/>
                  <a:pt x="31" y="12"/>
                </a:cubicBezTo>
                <a:cubicBezTo>
                  <a:pt x="32" y="11"/>
                  <a:pt x="33" y="11"/>
                  <a:pt x="34" y="11"/>
                </a:cubicBezTo>
                <a:cubicBezTo>
                  <a:pt x="34" y="11"/>
                  <a:pt x="34" y="11"/>
                  <a:pt x="34" y="11"/>
                </a:cubicBezTo>
                <a:cubicBezTo>
                  <a:pt x="34" y="11"/>
                  <a:pt x="35" y="12"/>
                  <a:pt x="35" y="12"/>
                </a:cubicBezTo>
                <a:cubicBezTo>
                  <a:pt x="35" y="12"/>
                  <a:pt x="34" y="12"/>
                  <a:pt x="33" y="12"/>
                </a:cubicBezTo>
                <a:cubicBezTo>
                  <a:pt x="33" y="12"/>
                  <a:pt x="32" y="13"/>
                  <a:pt x="32" y="13"/>
                </a:cubicBezTo>
                <a:cubicBezTo>
                  <a:pt x="32" y="13"/>
                  <a:pt x="32" y="14"/>
                  <a:pt x="32" y="14"/>
                </a:cubicBezTo>
                <a:cubicBezTo>
                  <a:pt x="32" y="14"/>
                  <a:pt x="31" y="13"/>
                  <a:pt x="30" y="13"/>
                </a:cubicBezTo>
                <a:cubicBezTo>
                  <a:pt x="29" y="13"/>
                  <a:pt x="29" y="13"/>
                  <a:pt x="28" y="13"/>
                </a:cubicBezTo>
                <a:cubicBezTo>
                  <a:pt x="22" y="16"/>
                  <a:pt x="17" y="21"/>
                  <a:pt x="14" y="26"/>
                </a:cubicBezTo>
                <a:cubicBezTo>
                  <a:pt x="14" y="27"/>
                  <a:pt x="14" y="27"/>
                  <a:pt x="14" y="27"/>
                </a:cubicBezTo>
                <a:cubicBezTo>
                  <a:pt x="15" y="27"/>
                  <a:pt x="14" y="29"/>
                  <a:pt x="16" y="28"/>
                </a:cubicBezTo>
                <a:cubicBezTo>
                  <a:pt x="16" y="28"/>
                  <a:pt x="16" y="29"/>
                  <a:pt x="16" y="29"/>
                </a:cubicBezTo>
                <a:cubicBezTo>
                  <a:pt x="16" y="29"/>
                  <a:pt x="18" y="31"/>
                  <a:pt x="19" y="31"/>
                </a:cubicBezTo>
                <a:cubicBezTo>
                  <a:pt x="19" y="31"/>
                  <a:pt x="20" y="32"/>
                  <a:pt x="20" y="32"/>
                </a:cubicBezTo>
                <a:cubicBezTo>
                  <a:pt x="20" y="33"/>
                  <a:pt x="20" y="33"/>
                  <a:pt x="19" y="33"/>
                </a:cubicBezTo>
                <a:cubicBezTo>
                  <a:pt x="19" y="33"/>
                  <a:pt x="18" y="32"/>
                  <a:pt x="18" y="33"/>
                </a:cubicBezTo>
                <a:cubicBezTo>
                  <a:pt x="18" y="33"/>
                  <a:pt x="18" y="35"/>
                  <a:pt x="19" y="34"/>
                </a:cubicBezTo>
                <a:cubicBezTo>
                  <a:pt x="18" y="35"/>
                  <a:pt x="18" y="38"/>
                  <a:pt x="18" y="39"/>
                </a:cubicBezTo>
                <a:cubicBezTo>
                  <a:pt x="18" y="39"/>
                  <a:pt x="18" y="39"/>
                  <a:pt x="18" y="39"/>
                </a:cubicBezTo>
                <a:cubicBezTo>
                  <a:pt x="18" y="40"/>
                  <a:pt x="19" y="43"/>
                  <a:pt x="20" y="43"/>
                </a:cubicBezTo>
                <a:cubicBezTo>
                  <a:pt x="19" y="43"/>
                  <a:pt x="21" y="46"/>
                  <a:pt x="22" y="46"/>
                </a:cubicBezTo>
                <a:cubicBezTo>
                  <a:pt x="22" y="46"/>
                  <a:pt x="23" y="47"/>
                  <a:pt x="24" y="48"/>
                </a:cubicBezTo>
                <a:cubicBezTo>
                  <a:pt x="25" y="48"/>
                  <a:pt x="25" y="50"/>
                  <a:pt x="25" y="50"/>
                </a:cubicBezTo>
                <a:cubicBezTo>
                  <a:pt x="25" y="51"/>
                  <a:pt x="27" y="52"/>
                  <a:pt x="27" y="53"/>
                </a:cubicBezTo>
                <a:cubicBezTo>
                  <a:pt x="27" y="53"/>
                  <a:pt x="26" y="53"/>
                  <a:pt x="26" y="53"/>
                </a:cubicBezTo>
                <a:cubicBezTo>
                  <a:pt x="27" y="54"/>
                  <a:pt x="28" y="54"/>
                  <a:pt x="28" y="55"/>
                </a:cubicBezTo>
                <a:cubicBezTo>
                  <a:pt x="29" y="55"/>
                  <a:pt x="28" y="57"/>
                  <a:pt x="29" y="56"/>
                </a:cubicBezTo>
                <a:cubicBezTo>
                  <a:pt x="29" y="55"/>
                  <a:pt x="28" y="54"/>
                  <a:pt x="28" y="53"/>
                </a:cubicBezTo>
                <a:cubicBezTo>
                  <a:pt x="27" y="52"/>
                  <a:pt x="27" y="51"/>
                  <a:pt x="27" y="51"/>
                </a:cubicBezTo>
                <a:cubicBezTo>
                  <a:pt x="26" y="50"/>
                  <a:pt x="26" y="49"/>
                  <a:pt x="26" y="49"/>
                </a:cubicBezTo>
                <a:cubicBezTo>
                  <a:pt x="26" y="49"/>
                  <a:pt x="28" y="49"/>
                  <a:pt x="27" y="50"/>
                </a:cubicBezTo>
                <a:cubicBezTo>
                  <a:pt x="27" y="51"/>
                  <a:pt x="29" y="53"/>
                  <a:pt x="30" y="54"/>
                </a:cubicBezTo>
                <a:cubicBezTo>
                  <a:pt x="30" y="54"/>
                  <a:pt x="32" y="56"/>
                  <a:pt x="31" y="56"/>
                </a:cubicBezTo>
                <a:cubicBezTo>
                  <a:pt x="32" y="56"/>
                  <a:pt x="33" y="57"/>
                  <a:pt x="33" y="58"/>
                </a:cubicBezTo>
                <a:cubicBezTo>
                  <a:pt x="34" y="59"/>
                  <a:pt x="34" y="60"/>
                  <a:pt x="34" y="61"/>
                </a:cubicBezTo>
                <a:cubicBezTo>
                  <a:pt x="34" y="62"/>
                  <a:pt x="36" y="63"/>
                  <a:pt x="37" y="63"/>
                </a:cubicBezTo>
                <a:cubicBezTo>
                  <a:pt x="38" y="64"/>
                  <a:pt x="39" y="64"/>
                  <a:pt x="40" y="65"/>
                </a:cubicBezTo>
                <a:cubicBezTo>
                  <a:pt x="41" y="65"/>
                  <a:pt x="41" y="65"/>
                  <a:pt x="42" y="64"/>
                </a:cubicBezTo>
                <a:cubicBezTo>
                  <a:pt x="44" y="64"/>
                  <a:pt x="44" y="66"/>
                  <a:pt x="46" y="67"/>
                </a:cubicBezTo>
                <a:cubicBezTo>
                  <a:pt x="46" y="67"/>
                  <a:pt x="48" y="68"/>
                  <a:pt x="49" y="67"/>
                </a:cubicBezTo>
                <a:cubicBezTo>
                  <a:pt x="49" y="68"/>
                  <a:pt x="50" y="70"/>
                  <a:pt x="50" y="70"/>
                </a:cubicBezTo>
                <a:cubicBezTo>
                  <a:pt x="51" y="71"/>
                  <a:pt x="52" y="71"/>
                  <a:pt x="53" y="72"/>
                </a:cubicBezTo>
                <a:cubicBezTo>
                  <a:pt x="53" y="72"/>
                  <a:pt x="53" y="72"/>
                  <a:pt x="53" y="72"/>
                </a:cubicBezTo>
                <a:cubicBezTo>
                  <a:pt x="53" y="72"/>
                  <a:pt x="54" y="74"/>
                  <a:pt x="55" y="73"/>
                </a:cubicBezTo>
                <a:cubicBezTo>
                  <a:pt x="55" y="73"/>
                  <a:pt x="56" y="72"/>
                  <a:pt x="56" y="71"/>
                </a:cubicBezTo>
                <a:cubicBezTo>
                  <a:pt x="54" y="72"/>
                  <a:pt x="53" y="72"/>
                  <a:pt x="52" y="70"/>
                </a:cubicBezTo>
                <a:cubicBezTo>
                  <a:pt x="52" y="70"/>
                  <a:pt x="51" y="68"/>
                  <a:pt x="52" y="68"/>
                </a:cubicBezTo>
                <a:cubicBezTo>
                  <a:pt x="53" y="68"/>
                  <a:pt x="53" y="67"/>
                  <a:pt x="52" y="66"/>
                </a:cubicBezTo>
                <a:cubicBezTo>
                  <a:pt x="52" y="66"/>
                  <a:pt x="51" y="65"/>
                  <a:pt x="51" y="64"/>
                </a:cubicBezTo>
                <a:cubicBezTo>
                  <a:pt x="51" y="65"/>
                  <a:pt x="49" y="65"/>
                  <a:pt x="49" y="64"/>
                </a:cubicBezTo>
                <a:cubicBezTo>
                  <a:pt x="49" y="64"/>
                  <a:pt x="49" y="65"/>
                  <a:pt x="49" y="65"/>
                </a:cubicBezTo>
                <a:cubicBezTo>
                  <a:pt x="49" y="65"/>
                  <a:pt x="48" y="65"/>
                  <a:pt x="48" y="65"/>
                </a:cubicBezTo>
                <a:cubicBezTo>
                  <a:pt x="48" y="64"/>
                  <a:pt x="48" y="63"/>
                  <a:pt x="48" y="62"/>
                </a:cubicBezTo>
                <a:cubicBezTo>
                  <a:pt x="49" y="61"/>
                  <a:pt x="51" y="59"/>
                  <a:pt x="48" y="59"/>
                </a:cubicBezTo>
                <a:cubicBezTo>
                  <a:pt x="47" y="59"/>
                  <a:pt x="47" y="60"/>
                  <a:pt x="46" y="60"/>
                </a:cubicBezTo>
                <a:cubicBezTo>
                  <a:pt x="46" y="61"/>
                  <a:pt x="46" y="62"/>
                  <a:pt x="45" y="62"/>
                </a:cubicBezTo>
                <a:cubicBezTo>
                  <a:pt x="45" y="63"/>
                  <a:pt x="43" y="62"/>
                  <a:pt x="42" y="62"/>
                </a:cubicBezTo>
                <a:cubicBezTo>
                  <a:pt x="41" y="61"/>
                  <a:pt x="40" y="59"/>
                  <a:pt x="40" y="58"/>
                </a:cubicBezTo>
                <a:cubicBezTo>
                  <a:pt x="40" y="56"/>
                  <a:pt x="41" y="55"/>
                  <a:pt x="40" y="53"/>
                </a:cubicBezTo>
                <a:cubicBezTo>
                  <a:pt x="41" y="53"/>
                  <a:pt x="41" y="52"/>
                  <a:pt x="41" y="52"/>
                </a:cubicBezTo>
                <a:cubicBezTo>
                  <a:pt x="42" y="52"/>
                  <a:pt x="42" y="52"/>
                  <a:pt x="42" y="51"/>
                </a:cubicBezTo>
                <a:cubicBezTo>
                  <a:pt x="42" y="51"/>
                  <a:pt x="42" y="51"/>
                  <a:pt x="42" y="51"/>
                </a:cubicBezTo>
                <a:cubicBezTo>
                  <a:pt x="43" y="52"/>
                  <a:pt x="45" y="50"/>
                  <a:pt x="45" y="51"/>
                </a:cubicBezTo>
                <a:cubicBezTo>
                  <a:pt x="46" y="51"/>
                  <a:pt x="47" y="52"/>
                  <a:pt x="47" y="51"/>
                </a:cubicBezTo>
                <a:cubicBezTo>
                  <a:pt x="47" y="51"/>
                  <a:pt x="46" y="50"/>
                  <a:pt x="47" y="50"/>
                </a:cubicBezTo>
                <a:cubicBezTo>
                  <a:pt x="47" y="51"/>
                  <a:pt x="48" y="51"/>
                  <a:pt x="48" y="50"/>
                </a:cubicBezTo>
                <a:cubicBezTo>
                  <a:pt x="49" y="50"/>
                  <a:pt x="50" y="50"/>
                  <a:pt x="51" y="51"/>
                </a:cubicBezTo>
                <a:cubicBezTo>
                  <a:pt x="51" y="51"/>
                  <a:pt x="51" y="52"/>
                  <a:pt x="52" y="51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53"/>
                  <a:pt x="53" y="55"/>
                  <a:pt x="54" y="55"/>
                </a:cubicBezTo>
                <a:cubicBezTo>
                  <a:pt x="55" y="56"/>
                  <a:pt x="55" y="54"/>
                  <a:pt x="55" y="53"/>
                </a:cubicBezTo>
                <a:cubicBezTo>
                  <a:pt x="55" y="53"/>
                  <a:pt x="55" y="51"/>
                  <a:pt x="55" y="51"/>
                </a:cubicBezTo>
                <a:cubicBezTo>
                  <a:pt x="53" y="50"/>
                  <a:pt x="54" y="49"/>
                  <a:pt x="55" y="48"/>
                </a:cubicBezTo>
                <a:cubicBezTo>
                  <a:pt x="55" y="48"/>
                  <a:pt x="56" y="47"/>
                  <a:pt x="57" y="47"/>
                </a:cubicBezTo>
                <a:cubicBezTo>
                  <a:pt x="58" y="46"/>
                  <a:pt x="58" y="45"/>
                  <a:pt x="58" y="45"/>
                </a:cubicBezTo>
                <a:cubicBezTo>
                  <a:pt x="58" y="45"/>
                  <a:pt x="58" y="44"/>
                  <a:pt x="59" y="44"/>
                </a:cubicBezTo>
                <a:cubicBezTo>
                  <a:pt x="58" y="44"/>
                  <a:pt x="58" y="43"/>
                  <a:pt x="58" y="43"/>
                </a:cubicBezTo>
                <a:cubicBezTo>
                  <a:pt x="58" y="43"/>
                  <a:pt x="58" y="43"/>
                  <a:pt x="58" y="42"/>
                </a:cubicBezTo>
                <a:cubicBezTo>
                  <a:pt x="58" y="42"/>
                  <a:pt x="58" y="41"/>
                  <a:pt x="59" y="41"/>
                </a:cubicBezTo>
                <a:cubicBezTo>
                  <a:pt x="59" y="42"/>
                  <a:pt x="61" y="41"/>
                  <a:pt x="60" y="40"/>
                </a:cubicBezTo>
                <a:cubicBezTo>
                  <a:pt x="61" y="39"/>
                  <a:pt x="62" y="40"/>
                  <a:pt x="62" y="39"/>
                </a:cubicBezTo>
                <a:cubicBezTo>
                  <a:pt x="63" y="39"/>
                  <a:pt x="63" y="38"/>
                  <a:pt x="63" y="37"/>
                </a:cubicBezTo>
                <a:cubicBezTo>
                  <a:pt x="64" y="37"/>
                  <a:pt x="64" y="37"/>
                  <a:pt x="65" y="36"/>
                </a:cubicBezTo>
                <a:cubicBezTo>
                  <a:pt x="65" y="36"/>
                  <a:pt x="66" y="36"/>
                  <a:pt x="66" y="35"/>
                </a:cubicBezTo>
                <a:cubicBezTo>
                  <a:pt x="67" y="36"/>
                  <a:pt x="69" y="34"/>
                  <a:pt x="68" y="34"/>
                </a:cubicBezTo>
                <a:cubicBezTo>
                  <a:pt x="68" y="33"/>
                  <a:pt x="67" y="33"/>
                  <a:pt x="66" y="33"/>
                </a:cubicBezTo>
                <a:cubicBezTo>
                  <a:pt x="67" y="32"/>
                  <a:pt x="67" y="33"/>
                  <a:pt x="68" y="32"/>
                </a:cubicBezTo>
                <a:cubicBezTo>
                  <a:pt x="69" y="32"/>
                  <a:pt x="68" y="32"/>
                  <a:pt x="67" y="31"/>
                </a:cubicBezTo>
                <a:cubicBezTo>
                  <a:pt x="66" y="31"/>
                  <a:pt x="65" y="32"/>
                  <a:pt x="65" y="32"/>
                </a:cubicBezTo>
                <a:cubicBezTo>
                  <a:pt x="64" y="33"/>
                  <a:pt x="64" y="33"/>
                  <a:pt x="63" y="33"/>
                </a:cubicBezTo>
                <a:close/>
                <a:moveTo>
                  <a:pt x="76" y="75"/>
                </a:moveTo>
                <a:cubicBezTo>
                  <a:pt x="76" y="75"/>
                  <a:pt x="75" y="75"/>
                  <a:pt x="75" y="75"/>
                </a:cubicBezTo>
                <a:cubicBezTo>
                  <a:pt x="74" y="74"/>
                  <a:pt x="74" y="74"/>
                  <a:pt x="73" y="74"/>
                </a:cubicBezTo>
                <a:cubicBezTo>
                  <a:pt x="73" y="73"/>
                  <a:pt x="72" y="72"/>
                  <a:pt x="71" y="72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1"/>
                  <a:pt x="67" y="71"/>
                  <a:pt x="68" y="72"/>
                </a:cubicBezTo>
                <a:cubicBezTo>
                  <a:pt x="67" y="71"/>
                  <a:pt x="66" y="70"/>
                  <a:pt x="65" y="70"/>
                </a:cubicBezTo>
                <a:cubicBezTo>
                  <a:pt x="64" y="70"/>
                  <a:pt x="64" y="69"/>
                  <a:pt x="63" y="70"/>
                </a:cubicBezTo>
                <a:cubicBezTo>
                  <a:pt x="62" y="70"/>
                  <a:pt x="62" y="71"/>
                  <a:pt x="62" y="71"/>
                </a:cubicBezTo>
                <a:cubicBezTo>
                  <a:pt x="61" y="71"/>
                  <a:pt x="63" y="70"/>
                  <a:pt x="62" y="69"/>
                </a:cubicBezTo>
                <a:cubicBezTo>
                  <a:pt x="62" y="68"/>
                  <a:pt x="60" y="70"/>
                  <a:pt x="60" y="70"/>
                </a:cubicBezTo>
                <a:cubicBezTo>
                  <a:pt x="59" y="70"/>
                  <a:pt x="59" y="71"/>
                  <a:pt x="59" y="71"/>
                </a:cubicBezTo>
                <a:cubicBezTo>
                  <a:pt x="58" y="71"/>
                  <a:pt x="58" y="72"/>
                  <a:pt x="58" y="72"/>
                </a:cubicBezTo>
                <a:cubicBezTo>
                  <a:pt x="58" y="72"/>
                  <a:pt x="57" y="72"/>
                  <a:pt x="57" y="72"/>
                </a:cubicBezTo>
                <a:cubicBezTo>
                  <a:pt x="57" y="73"/>
                  <a:pt x="57" y="75"/>
                  <a:pt x="57" y="76"/>
                </a:cubicBezTo>
                <a:cubicBezTo>
                  <a:pt x="57" y="77"/>
                  <a:pt x="57" y="79"/>
                  <a:pt x="56" y="79"/>
                </a:cubicBezTo>
                <a:cubicBezTo>
                  <a:pt x="56" y="80"/>
                  <a:pt x="55" y="81"/>
                  <a:pt x="55" y="82"/>
                </a:cubicBezTo>
                <a:cubicBezTo>
                  <a:pt x="54" y="82"/>
                  <a:pt x="55" y="83"/>
                  <a:pt x="55" y="83"/>
                </a:cubicBezTo>
                <a:cubicBezTo>
                  <a:pt x="55" y="84"/>
                  <a:pt x="54" y="85"/>
                  <a:pt x="54" y="86"/>
                </a:cubicBezTo>
                <a:cubicBezTo>
                  <a:pt x="54" y="86"/>
                  <a:pt x="54" y="87"/>
                  <a:pt x="54" y="87"/>
                </a:cubicBezTo>
                <a:cubicBezTo>
                  <a:pt x="63" y="85"/>
                  <a:pt x="71" y="81"/>
                  <a:pt x="76" y="75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lIns="90000" tIns="46800" rIns="90000" bIns="46800" anchor="ctr">
            <a:normAutofit fontScale="325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任意多边形 13"/>
          <p:cNvSpPr/>
          <p:nvPr>
            <p:custDataLst>
              <p:tags r:id="rId9"/>
            </p:custDataLst>
          </p:nvPr>
        </p:nvSpPr>
        <p:spPr bwMode="auto">
          <a:xfrm rot="20959532">
            <a:off x="5341938" y="2573338"/>
            <a:ext cx="273050" cy="273050"/>
          </a:xfrm>
          <a:custGeom>
            <a:avLst/>
            <a:gdLst>
              <a:gd name="T0" fmla="*/ 99 w 102"/>
              <a:gd name="T1" fmla="*/ 20 h 102"/>
              <a:gd name="T2" fmla="*/ 19 w 102"/>
              <a:gd name="T3" fmla="*/ 101 h 102"/>
              <a:gd name="T4" fmla="*/ 16 w 102"/>
              <a:gd name="T5" fmla="*/ 102 h 102"/>
              <a:gd name="T6" fmla="*/ 13 w 102"/>
              <a:gd name="T7" fmla="*/ 101 h 102"/>
              <a:gd name="T8" fmla="*/ 1 w 102"/>
              <a:gd name="T9" fmla="*/ 88 h 102"/>
              <a:gd name="T10" fmla="*/ 0 w 102"/>
              <a:gd name="T11" fmla="*/ 86 h 102"/>
              <a:gd name="T12" fmla="*/ 1 w 102"/>
              <a:gd name="T13" fmla="*/ 83 h 102"/>
              <a:gd name="T14" fmla="*/ 81 w 102"/>
              <a:gd name="T15" fmla="*/ 2 h 102"/>
              <a:gd name="T16" fmla="*/ 84 w 102"/>
              <a:gd name="T17" fmla="*/ 1 h 102"/>
              <a:gd name="T18" fmla="*/ 87 w 102"/>
              <a:gd name="T19" fmla="*/ 2 h 102"/>
              <a:gd name="T20" fmla="*/ 99 w 102"/>
              <a:gd name="T21" fmla="*/ 15 h 102"/>
              <a:gd name="T22" fmla="*/ 100 w 102"/>
              <a:gd name="T23" fmla="*/ 18 h 102"/>
              <a:gd name="T24" fmla="*/ 99 w 102"/>
              <a:gd name="T25" fmla="*/ 20 h 102"/>
              <a:gd name="T26" fmla="*/ 22 w 102"/>
              <a:gd name="T27" fmla="*/ 8 h 102"/>
              <a:gd name="T28" fmla="*/ 16 w 102"/>
              <a:gd name="T29" fmla="*/ 9 h 102"/>
              <a:gd name="T30" fmla="*/ 14 w 102"/>
              <a:gd name="T31" fmla="*/ 16 h 102"/>
              <a:gd name="T32" fmla="*/ 12 w 102"/>
              <a:gd name="T33" fmla="*/ 9 h 102"/>
              <a:gd name="T34" fmla="*/ 6 w 102"/>
              <a:gd name="T35" fmla="*/ 8 h 102"/>
              <a:gd name="T36" fmla="*/ 12 w 102"/>
              <a:gd name="T37" fmla="*/ 6 h 102"/>
              <a:gd name="T38" fmla="*/ 14 w 102"/>
              <a:gd name="T39" fmla="*/ 0 h 102"/>
              <a:gd name="T40" fmla="*/ 16 w 102"/>
              <a:gd name="T41" fmla="*/ 6 h 102"/>
              <a:gd name="T42" fmla="*/ 22 w 102"/>
              <a:gd name="T43" fmla="*/ 8 h 102"/>
              <a:gd name="T44" fmla="*/ 50 w 102"/>
              <a:gd name="T45" fmla="*/ 20 h 102"/>
              <a:gd name="T46" fmla="*/ 38 w 102"/>
              <a:gd name="T47" fmla="*/ 23 h 102"/>
              <a:gd name="T48" fmla="*/ 34 w 102"/>
              <a:gd name="T49" fmla="*/ 36 h 102"/>
              <a:gd name="T50" fmla="*/ 30 w 102"/>
              <a:gd name="T51" fmla="*/ 23 h 102"/>
              <a:gd name="T52" fmla="*/ 18 w 102"/>
              <a:gd name="T53" fmla="*/ 20 h 102"/>
              <a:gd name="T54" fmla="*/ 30 w 102"/>
              <a:gd name="T55" fmla="*/ 16 h 102"/>
              <a:gd name="T56" fmla="*/ 34 w 102"/>
              <a:gd name="T57" fmla="*/ 4 h 102"/>
              <a:gd name="T58" fmla="*/ 38 w 102"/>
              <a:gd name="T59" fmla="*/ 16 h 102"/>
              <a:gd name="T60" fmla="*/ 50 w 102"/>
              <a:gd name="T61" fmla="*/ 20 h 102"/>
              <a:gd name="T62" fmla="*/ 62 w 102"/>
              <a:gd name="T63" fmla="*/ 8 h 102"/>
              <a:gd name="T64" fmla="*/ 56 w 102"/>
              <a:gd name="T65" fmla="*/ 9 h 102"/>
              <a:gd name="T66" fmla="*/ 54 w 102"/>
              <a:gd name="T67" fmla="*/ 16 h 102"/>
              <a:gd name="T68" fmla="*/ 52 w 102"/>
              <a:gd name="T69" fmla="*/ 9 h 102"/>
              <a:gd name="T70" fmla="*/ 46 w 102"/>
              <a:gd name="T71" fmla="*/ 8 h 102"/>
              <a:gd name="T72" fmla="*/ 52 w 102"/>
              <a:gd name="T73" fmla="*/ 6 h 102"/>
              <a:gd name="T74" fmla="*/ 54 w 102"/>
              <a:gd name="T75" fmla="*/ 0 h 102"/>
              <a:gd name="T76" fmla="*/ 56 w 102"/>
              <a:gd name="T77" fmla="*/ 6 h 102"/>
              <a:gd name="T78" fmla="*/ 62 w 102"/>
              <a:gd name="T79" fmla="*/ 8 h 102"/>
              <a:gd name="T80" fmla="*/ 90 w 102"/>
              <a:gd name="T81" fmla="*/ 18 h 102"/>
              <a:gd name="T82" fmla="*/ 84 w 102"/>
              <a:gd name="T83" fmla="*/ 11 h 102"/>
              <a:gd name="T84" fmla="*/ 65 w 102"/>
              <a:gd name="T85" fmla="*/ 29 h 102"/>
              <a:gd name="T86" fmla="*/ 72 w 102"/>
              <a:gd name="T87" fmla="*/ 36 h 102"/>
              <a:gd name="T88" fmla="*/ 90 w 102"/>
              <a:gd name="T89" fmla="*/ 18 h 102"/>
              <a:gd name="T90" fmla="*/ 102 w 102"/>
              <a:gd name="T91" fmla="*/ 48 h 102"/>
              <a:gd name="T92" fmla="*/ 96 w 102"/>
              <a:gd name="T93" fmla="*/ 49 h 102"/>
              <a:gd name="T94" fmla="*/ 94 w 102"/>
              <a:gd name="T95" fmla="*/ 56 h 102"/>
              <a:gd name="T96" fmla="*/ 92 w 102"/>
              <a:gd name="T97" fmla="*/ 49 h 102"/>
              <a:gd name="T98" fmla="*/ 86 w 102"/>
              <a:gd name="T99" fmla="*/ 48 h 102"/>
              <a:gd name="T100" fmla="*/ 92 w 102"/>
              <a:gd name="T101" fmla="*/ 46 h 102"/>
              <a:gd name="T102" fmla="*/ 94 w 102"/>
              <a:gd name="T103" fmla="*/ 40 h 102"/>
              <a:gd name="T104" fmla="*/ 96 w 102"/>
              <a:gd name="T105" fmla="*/ 46 h 102"/>
              <a:gd name="T106" fmla="*/ 102 w 102"/>
              <a:gd name="T107" fmla="*/ 48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02" h="102">
                <a:moveTo>
                  <a:pt x="99" y="20"/>
                </a:moveTo>
                <a:cubicBezTo>
                  <a:pt x="19" y="101"/>
                  <a:pt x="19" y="101"/>
                  <a:pt x="19" y="101"/>
                </a:cubicBezTo>
                <a:cubicBezTo>
                  <a:pt x="18" y="101"/>
                  <a:pt x="17" y="102"/>
                  <a:pt x="16" y="102"/>
                </a:cubicBezTo>
                <a:cubicBezTo>
                  <a:pt x="15" y="102"/>
                  <a:pt x="14" y="101"/>
                  <a:pt x="13" y="101"/>
                </a:cubicBezTo>
                <a:cubicBezTo>
                  <a:pt x="1" y="88"/>
                  <a:pt x="1" y="88"/>
                  <a:pt x="1" y="88"/>
                </a:cubicBezTo>
                <a:cubicBezTo>
                  <a:pt x="0" y="88"/>
                  <a:pt x="0" y="87"/>
                  <a:pt x="0" y="86"/>
                </a:cubicBezTo>
                <a:cubicBezTo>
                  <a:pt x="0" y="84"/>
                  <a:pt x="0" y="83"/>
                  <a:pt x="1" y="83"/>
                </a:cubicBezTo>
                <a:cubicBezTo>
                  <a:pt x="81" y="2"/>
                  <a:pt x="81" y="2"/>
                  <a:pt x="81" y="2"/>
                </a:cubicBezTo>
                <a:cubicBezTo>
                  <a:pt x="82" y="2"/>
                  <a:pt x="83" y="1"/>
                  <a:pt x="84" y="1"/>
                </a:cubicBezTo>
                <a:cubicBezTo>
                  <a:pt x="85" y="1"/>
                  <a:pt x="86" y="2"/>
                  <a:pt x="87" y="2"/>
                </a:cubicBezTo>
                <a:cubicBezTo>
                  <a:pt x="99" y="15"/>
                  <a:pt x="99" y="15"/>
                  <a:pt x="99" y="15"/>
                </a:cubicBezTo>
                <a:cubicBezTo>
                  <a:pt x="100" y="16"/>
                  <a:pt x="100" y="17"/>
                  <a:pt x="100" y="18"/>
                </a:cubicBezTo>
                <a:cubicBezTo>
                  <a:pt x="100" y="19"/>
                  <a:pt x="100" y="20"/>
                  <a:pt x="99" y="20"/>
                </a:cubicBezTo>
                <a:close/>
                <a:moveTo>
                  <a:pt x="22" y="8"/>
                </a:moveTo>
                <a:cubicBezTo>
                  <a:pt x="16" y="9"/>
                  <a:pt x="16" y="9"/>
                  <a:pt x="16" y="9"/>
                </a:cubicBezTo>
                <a:cubicBezTo>
                  <a:pt x="14" y="16"/>
                  <a:pt x="14" y="16"/>
                  <a:pt x="14" y="16"/>
                </a:cubicBezTo>
                <a:cubicBezTo>
                  <a:pt x="12" y="9"/>
                  <a:pt x="12" y="9"/>
                  <a:pt x="12" y="9"/>
                </a:cubicBezTo>
                <a:cubicBezTo>
                  <a:pt x="6" y="8"/>
                  <a:pt x="6" y="8"/>
                  <a:pt x="6" y="8"/>
                </a:cubicBezTo>
                <a:cubicBezTo>
                  <a:pt x="12" y="6"/>
                  <a:pt x="12" y="6"/>
                  <a:pt x="12" y="6"/>
                </a:cubicBezTo>
                <a:cubicBezTo>
                  <a:pt x="14" y="0"/>
                  <a:pt x="14" y="0"/>
                  <a:pt x="14" y="0"/>
                </a:cubicBezTo>
                <a:cubicBezTo>
                  <a:pt x="16" y="6"/>
                  <a:pt x="16" y="6"/>
                  <a:pt x="16" y="6"/>
                </a:cubicBezTo>
                <a:lnTo>
                  <a:pt x="22" y="8"/>
                </a:lnTo>
                <a:close/>
                <a:moveTo>
                  <a:pt x="50" y="20"/>
                </a:moveTo>
                <a:cubicBezTo>
                  <a:pt x="38" y="23"/>
                  <a:pt x="38" y="23"/>
                  <a:pt x="38" y="23"/>
                </a:cubicBezTo>
                <a:cubicBezTo>
                  <a:pt x="34" y="36"/>
                  <a:pt x="34" y="36"/>
                  <a:pt x="34" y="36"/>
                </a:cubicBezTo>
                <a:cubicBezTo>
                  <a:pt x="30" y="23"/>
                  <a:pt x="30" y="23"/>
                  <a:pt x="30" y="23"/>
                </a:cubicBezTo>
                <a:cubicBezTo>
                  <a:pt x="18" y="20"/>
                  <a:pt x="18" y="20"/>
                  <a:pt x="18" y="20"/>
                </a:cubicBezTo>
                <a:cubicBezTo>
                  <a:pt x="30" y="16"/>
                  <a:pt x="30" y="16"/>
                  <a:pt x="30" y="16"/>
                </a:cubicBezTo>
                <a:cubicBezTo>
                  <a:pt x="34" y="4"/>
                  <a:pt x="34" y="4"/>
                  <a:pt x="34" y="4"/>
                </a:cubicBezTo>
                <a:cubicBezTo>
                  <a:pt x="38" y="16"/>
                  <a:pt x="38" y="16"/>
                  <a:pt x="38" y="16"/>
                </a:cubicBezTo>
                <a:lnTo>
                  <a:pt x="50" y="20"/>
                </a:lnTo>
                <a:close/>
                <a:moveTo>
                  <a:pt x="62" y="8"/>
                </a:moveTo>
                <a:cubicBezTo>
                  <a:pt x="56" y="9"/>
                  <a:pt x="56" y="9"/>
                  <a:pt x="56" y="9"/>
                </a:cubicBezTo>
                <a:cubicBezTo>
                  <a:pt x="54" y="16"/>
                  <a:pt x="54" y="16"/>
                  <a:pt x="54" y="16"/>
                </a:cubicBezTo>
                <a:cubicBezTo>
                  <a:pt x="52" y="9"/>
                  <a:pt x="52" y="9"/>
                  <a:pt x="52" y="9"/>
                </a:cubicBezTo>
                <a:cubicBezTo>
                  <a:pt x="46" y="8"/>
                  <a:pt x="46" y="8"/>
                  <a:pt x="46" y="8"/>
                </a:cubicBezTo>
                <a:cubicBezTo>
                  <a:pt x="52" y="6"/>
                  <a:pt x="52" y="6"/>
                  <a:pt x="52" y="6"/>
                </a:cubicBezTo>
                <a:cubicBezTo>
                  <a:pt x="54" y="0"/>
                  <a:pt x="54" y="0"/>
                  <a:pt x="54" y="0"/>
                </a:cubicBezTo>
                <a:cubicBezTo>
                  <a:pt x="56" y="6"/>
                  <a:pt x="56" y="6"/>
                  <a:pt x="56" y="6"/>
                </a:cubicBezTo>
                <a:lnTo>
                  <a:pt x="62" y="8"/>
                </a:lnTo>
                <a:close/>
                <a:moveTo>
                  <a:pt x="90" y="18"/>
                </a:moveTo>
                <a:cubicBezTo>
                  <a:pt x="84" y="11"/>
                  <a:pt x="84" y="11"/>
                  <a:pt x="84" y="11"/>
                </a:cubicBezTo>
                <a:cubicBezTo>
                  <a:pt x="65" y="29"/>
                  <a:pt x="65" y="29"/>
                  <a:pt x="65" y="29"/>
                </a:cubicBezTo>
                <a:cubicBezTo>
                  <a:pt x="72" y="36"/>
                  <a:pt x="72" y="36"/>
                  <a:pt x="72" y="36"/>
                </a:cubicBezTo>
                <a:lnTo>
                  <a:pt x="90" y="18"/>
                </a:lnTo>
                <a:close/>
                <a:moveTo>
                  <a:pt x="102" y="48"/>
                </a:moveTo>
                <a:cubicBezTo>
                  <a:pt x="96" y="49"/>
                  <a:pt x="96" y="49"/>
                  <a:pt x="96" y="49"/>
                </a:cubicBezTo>
                <a:cubicBezTo>
                  <a:pt x="94" y="56"/>
                  <a:pt x="94" y="56"/>
                  <a:pt x="94" y="56"/>
                </a:cubicBezTo>
                <a:cubicBezTo>
                  <a:pt x="92" y="49"/>
                  <a:pt x="92" y="49"/>
                  <a:pt x="92" y="49"/>
                </a:cubicBezTo>
                <a:cubicBezTo>
                  <a:pt x="86" y="48"/>
                  <a:pt x="86" y="48"/>
                  <a:pt x="86" y="48"/>
                </a:cubicBezTo>
                <a:cubicBezTo>
                  <a:pt x="92" y="46"/>
                  <a:pt x="92" y="46"/>
                  <a:pt x="92" y="46"/>
                </a:cubicBezTo>
                <a:cubicBezTo>
                  <a:pt x="94" y="40"/>
                  <a:pt x="94" y="40"/>
                  <a:pt x="94" y="40"/>
                </a:cubicBezTo>
                <a:cubicBezTo>
                  <a:pt x="96" y="46"/>
                  <a:pt x="96" y="46"/>
                  <a:pt x="96" y="46"/>
                </a:cubicBezTo>
                <a:lnTo>
                  <a:pt x="102" y="48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lIns="90000" tIns="46800" rIns="90000" bIns="46800" anchor="ctr">
            <a:normAutofit fontScale="350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31755" name="直接连接符 14"/>
          <p:cNvCxnSpPr/>
          <p:nvPr>
            <p:custDataLst>
              <p:tags r:id="rId10"/>
            </p:custDataLst>
          </p:nvPr>
        </p:nvCxnSpPr>
        <p:spPr>
          <a:xfrm>
            <a:off x="6591300" y="2587625"/>
            <a:ext cx="1419225" cy="0"/>
          </a:xfrm>
          <a:prstGeom prst="line">
            <a:avLst/>
          </a:prstGeom>
          <a:ln w="15875" cap="flat" cmpd="sng">
            <a:solidFill>
              <a:srgbClr val="178AA1"/>
            </a:solidFill>
            <a:prstDash val="solid"/>
            <a:miter/>
            <a:headEnd type="none" w="med" len="med"/>
            <a:tailEnd type="oval" w="med" len="med"/>
          </a:ln>
        </p:spPr>
      </p:cxnSp>
      <p:cxnSp>
        <p:nvCxnSpPr>
          <p:cNvPr id="31756" name="直接连接符 16"/>
          <p:cNvCxnSpPr/>
          <p:nvPr>
            <p:custDataLst>
              <p:tags r:id="rId11"/>
            </p:custDataLst>
          </p:nvPr>
        </p:nvCxnSpPr>
        <p:spPr>
          <a:xfrm>
            <a:off x="6761163" y="3887788"/>
            <a:ext cx="1249362" cy="0"/>
          </a:xfrm>
          <a:prstGeom prst="line">
            <a:avLst/>
          </a:prstGeom>
          <a:ln w="15875" cap="flat" cmpd="sng">
            <a:solidFill>
              <a:srgbClr val="40A693"/>
            </a:solidFill>
            <a:prstDash val="solid"/>
            <a:miter/>
            <a:headEnd type="none" w="med" len="med"/>
            <a:tailEnd type="oval" w="med" len="med"/>
          </a:ln>
        </p:spPr>
      </p:cxnSp>
      <p:cxnSp>
        <p:nvCxnSpPr>
          <p:cNvPr id="31757" name="直接连接符 17"/>
          <p:cNvCxnSpPr/>
          <p:nvPr>
            <p:custDataLst>
              <p:tags r:id="rId12"/>
            </p:custDataLst>
          </p:nvPr>
        </p:nvCxnSpPr>
        <p:spPr>
          <a:xfrm flipH="1">
            <a:off x="3905250" y="3917950"/>
            <a:ext cx="1263650" cy="0"/>
          </a:xfrm>
          <a:prstGeom prst="line">
            <a:avLst/>
          </a:prstGeom>
          <a:ln w="15875" cap="flat" cmpd="sng">
            <a:solidFill>
              <a:srgbClr val="5268A5"/>
            </a:solidFill>
            <a:prstDash val="solid"/>
            <a:miter/>
            <a:headEnd type="none" w="med" len="med"/>
            <a:tailEnd type="oval" w="med" len="med"/>
          </a:ln>
        </p:spPr>
      </p:cxnSp>
      <p:cxnSp>
        <p:nvCxnSpPr>
          <p:cNvPr id="31758" name="直接连接符 18"/>
          <p:cNvCxnSpPr/>
          <p:nvPr>
            <p:custDataLst>
              <p:tags r:id="rId13"/>
            </p:custDataLst>
          </p:nvPr>
        </p:nvCxnSpPr>
        <p:spPr>
          <a:xfrm flipH="1">
            <a:off x="3905250" y="2571750"/>
            <a:ext cx="1268413" cy="15875"/>
          </a:xfrm>
          <a:prstGeom prst="line">
            <a:avLst/>
          </a:prstGeom>
          <a:ln w="15875" cap="flat" cmpd="sng">
            <a:solidFill>
              <a:srgbClr val="4276AA"/>
            </a:solidFill>
            <a:prstDash val="solid"/>
            <a:miter/>
            <a:headEnd type="none" w="med" len="med"/>
            <a:tailEnd type="oval" w="med" len="med"/>
          </a:ln>
        </p:spPr>
      </p:cxnSp>
      <p:sp>
        <p:nvSpPr>
          <p:cNvPr id="31759" name="任意多边形 34"/>
          <p:cNvSpPr/>
          <p:nvPr>
            <p:custDataLst>
              <p:tags r:id="rId14"/>
            </p:custDataLst>
          </p:nvPr>
        </p:nvSpPr>
        <p:spPr>
          <a:xfrm rot="607970">
            <a:off x="4572000" y="1903413"/>
            <a:ext cx="2836863" cy="28384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pathLst>
              <a:path w="1321" h="1322">
                <a:moveTo>
                  <a:pt x="662" y="2"/>
                </a:moveTo>
                <a:cubicBezTo>
                  <a:pt x="299" y="0"/>
                  <a:pt x="2" y="296"/>
                  <a:pt x="0" y="660"/>
                </a:cubicBezTo>
                <a:cubicBezTo>
                  <a:pt x="0" y="663"/>
                  <a:pt x="0" y="666"/>
                  <a:pt x="0" y="668"/>
                </a:cubicBezTo>
                <a:cubicBezTo>
                  <a:pt x="3" y="1026"/>
                  <a:pt x="297" y="1321"/>
                  <a:pt x="652" y="1322"/>
                </a:cubicBezTo>
                <a:cubicBezTo>
                  <a:pt x="655" y="1322"/>
                  <a:pt x="659" y="1322"/>
                  <a:pt x="662" y="1322"/>
                </a:cubicBezTo>
                <a:cubicBezTo>
                  <a:pt x="1027" y="1318"/>
                  <a:pt x="1316" y="1031"/>
                  <a:pt x="1320" y="668"/>
                </a:cubicBezTo>
                <a:cubicBezTo>
                  <a:pt x="1320" y="667"/>
                  <a:pt x="1320" y="665"/>
                  <a:pt x="1320" y="663"/>
                </a:cubicBezTo>
                <a:cubicBezTo>
                  <a:pt x="1321" y="299"/>
                  <a:pt x="1027" y="3"/>
                  <a:pt x="662" y="2"/>
                </a:cubicBezTo>
                <a:close/>
                <a:moveTo>
                  <a:pt x="662" y="1229"/>
                </a:moveTo>
                <a:cubicBezTo>
                  <a:pt x="660" y="1229"/>
                  <a:pt x="659" y="1229"/>
                  <a:pt x="657" y="1229"/>
                </a:cubicBezTo>
                <a:cubicBezTo>
                  <a:pt x="349" y="1228"/>
                  <a:pt x="98" y="977"/>
                  <a:pt x="95" y="668"/>
                </a:cubicBezTo>
                <a:cubicBezTo>
                  <a:pt x="95" y="666"/>
                  <a:pt x="95" y="664"/>
                  <a:pt x="95" y="661"/>
                </a:cubicBezTo>
                <a:cubicBezTo>
                  <a:pt x="95" y="349"/>
                  <a:pt x="349" y="96"/>
                  <a:pt x="658" y="96"/>
                </a:cubicBezTo>
                <a:cubicBezTo>
                  <a:pt x="660" y="96"/>
                  <a:pt x="661" y="96"/>
                  <a:pt x="662" y="96"/>
                </a:cubicBezTo>
                <a:cubicBezTo>
                  <a:pt x="976" y="99"/>
                  <a:pt x="1228" y="351"/>
                  <a:pt x="1227" y="663"/>
                </a:cubicBezTo>
                <a:cubicBezTo>
                  <a:pt x="1227" y="665"/>
                  <a:pt x="1227" y="667"/>
                  <a:pt x="1227" y="668"/>
                </a:cubicBezTo>
                <a:cubicBezTo>
                  <a:pt x="1223" y="977"/>
                  <a:pt x="972" y="1227"/>
                  <a:pt x="662" y="1229"/>
                </a:cubicBezTo>
                <a:close/>
              </a:path>
            </a:pathLst>
          </a:custGeom>
          <a:solidFill>
            <a:srgbClr val="C9CED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760" name="任意多边形 36"/>
          <p:cNvSpPr/>
          <p:nvPr>
            <p:custDataLst>
              <p:tags r:id="rId15"/>
            </p:custDataLst>
          </p:nvPr>
        </p:nvSpPr>
        <p:spPr>
          <a:xfrm rot="-127615">
            <a:off x="7143750" y="4357688"/>
            <a:ext cx="1573213" cy="1550987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pathLst>
              <a:path w="774" h="762">
                <a:moveTo>
                  <a:pt x="133" y="0"/>
                </a:moveTo>
                <a:cubicBezTo>
                  <a:pt x="180" y="0"/>
                  <a:pt x="211" y="13"/>
                  <a:pt x="236" y="38"/>
                </a:cubicBezTo>
                <a:cubicBezTo>
                  <a:pt x="398" y="199"/>
                  <a:pt x="559" y="360"/>
                  <a:pt x="720" y="522"/>
                </a:cubicBezTo>
                <a:cubicBezTo>
                  <a:pt x="774" y="576"/>
                  <a:pt x="774" y="656"/>
                  <a:pt x="721" y="710"/>
                </a:cubicBezTo>
                <a:cubicBezTo>
                  <a:pt x="669" y="762"/>
                  <a:pt x="588" y="761"/>
                  <a:pt x="533" y="707"/>
                </a:cubicBezTo>
                <a:cubicBezTo>
                  <a:pt x="373" y="547"/>
                  <a:pt x="213" y="387"/>
                  <a:pt x="52" y="226"/>
                </a:cubicBezTo>
                <a:cubicBezTo>
                  <a:pt x="12" y="185"/>
                  <a:pt x="0" y="129"/>
                  <a:pt x="23" y="79"/>
                </a:cubicBezTo>
                <a:cubicBezTo>
                  <a:pt x="47" y="27"/>
                  <a:pt x="88" y="2"/>
                  <a:pt x="133" y="0"/>
                </a:cubicBezTo>
                <a:close/>
              </a:path>
            </a:pathLst>
          </a:custGeom>
          <a:solidFill>
            <a:srgbClr val="C9CED5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40" name="任意多边形 37"/>
          <p:cNvSpPr/>
          <p:nvPr>
            <p:custDataLst>
              <p:tags r:id="rId16"/>
            </p:custDataLst>
          </p:nvPr>
        </p:nvSpPr>
        <p:spPr bwMode="auto">
          <a:xfrm rot="21472385">
            <a:off x="6899275" y="4162425"/>
            <a:ext cx="447675" cy="454025"/>
          </a:xfrm>
          <a:custGeom>
            <a:avLst/>
            <a:gdLst>
              <a:gd name="T0" fmla="*/ 220 w 220"/>
              <a:gd name="T1" fmla="*/ 57 h 223"/>
              <a:gd name="T2" fmla="*/ 204 w 220"/>
              <a:gd name="T3" fmla="*/ 85 h 223"/>
              <a:gd name="T4" fmla="*/ 87 w 220"/>
              <a:gd name="T5" fmla="*/ 203 h 223"/>
              <a:gd name="T6" fmla="*/ 19 w 220"/>
              <a:gd name="T7" fmla="*/ 204 h 223"/>
              <a:gd name="T8" fmla="*/ 21 w 220"/>
              <a:gd name="T9" fmla="*/ 136 h 223"/>
              <a:gd name="T10" fmla="*/ 138 w 220"/>
              <a:gd name="T11" fmla="*/ 19 h 223"/>
              <a:gd name="T12" fmla="*/ 191 w 220"/>
              <a:gd name="T13" fmla="*/ 8 h 223"/>
              <a:gd name="T14" fmla="*/ 220 w 220"/>
              <a:gd name="T15" fmla="*/ 57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0" h="223">
                <a:moveTo>
                  <a:pt x="220" y="57"/>
                </a:moveTo>
                <a:cubicBezTo>
                  <a:pt x="216" y="63"/>
                  <a:pt x="212" y="76"/>
                  <a:pt x="204" y="85"/>
                </a:cubicBezTo>
                <a:cubicBezTo>
                  <a:pt x="165" y="125"/>
                  <a:pt x="126" y="164"/>
                  <a:pt x="87" y="203"/>
                </a:cubicBezTo>
                <a:cubicBezTo>
                  <a:pt x="66" y="223"/>
                  <a:pt x="38" y="223"/>
                  <a:pt x="19" y="204"/>
                </a:cubicBezTo>
                <a:cubicBezTo>
                  <a:pt x="0" y="185"/>
                  <a:pt x="1" y="157"/>
                  <a:pt x="21" y="136"/>
                </a:cubicBezTo>
                <a:cubicBezTo>
                  <a:pt x="60" y="97"/>
                  <a:pt x="99" y="58"/>
                  <a:pt x="138" y="19"/>
                </a:cubicBezTo>
                <a:cubicBezTo>
                  <a:pt x="153" y="4"/>
                  <a:pt x="171" y="0"/>
                  <a:pt x="191" y="8"/>
                </a:cubicBezTo>
                <a:cubicBezTo>
                  <a:pt x="209" y="16"/>
                  <a:pt x="218" y="31"/>
                  <a:pt x="220" y="57"/>
                </a:cubicBezTo>
                <a:close/>
              </a:path>
            </a:pathLst>
          </a:custGeom>
          <a:solidFill>
            <a:srgbClr val="778495">
              <a:lumMod val="40000"/>
              <a:lumOff val="6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90000" tIns="46800" rIns="90000" bIns="46800" anchor="ctr">
            <a:normAutofit fontScale="825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0" name="任意多边形 31"/>
          <p:cNvSpPr/>
          <p:nvPr>
            <p:custDataLst>
              <p:tags r:id="rId17"/>
            </p:custDataLst>
          </p:nvPr>
        </p:nvSpPr>
        <p:spPr bwMode="auto">
          <a:xfrm rot="2856582">
            <a:off x="5693569" y="3131344"/>
            <a:ext cx="571500" cy="442913"/>
          </a:xfrm>
          <a:custGeom>
            <a:avLst/>
            <a:gdLst>
              <a:gd name="T0" fmla="*/ 1352 w 1401"/>
              <a:gd name="T1" fmla="*/ 24 h 1076"/>
              <a:gd name="T2" fmla="*/ 1060 w 1401"/>
              <a:gd name="T3" fmla="*/ 103 h 1076"/>
              <a:gd name="T4" fmla="*/ 700 w 1401"/>
              <a:gd name="T5" fmla="*/ 281 h 1076"/>
              <a:gd name="T6" fmla="*/ 341 w 1401"/>
              <a:gd name="T7" fmla="*/ 103 h 1076"/>
              <a:gd name="T8" fmla="*/ 49 w 1401"/>
              <a:gd name="T9" fmla="*/ 24 h 1076"/>
              <a:gd name="T10" fmla="*/ 8 w 1401"/>
              <a:gd name="T11" fmla="*/ 102 h 1076"/>
              <a:gd name="T12" fmla="*/ 80 w 1401"/>
              <a:gd name="T13" fmla="*/ 146 h 1076"/>
              <a:gd name="T14" fmla="*/ 337 w 1401"/>
              <a:gd name="T15" fmla="*/ 255 h 1076"/>
              <a:gd name="T16" fmla="*/ 306 w 1401"/>
              <a:gd name="T17" fmla="*/ 487 h 1076"/>
              <a:gd name="T18" fmla="*/ 333 w 1401"/>
              <a:gd name="T19" fmla="*/ 705 h 1076"/>
              <a:gd name="T20" fmla="*/ 56 w 1401"/>
              <a:gd name="T21" fmla="*/ 916 h 1076"/>
              <a:gd name="T22" fmla="*/ 69 w 1401"/>
              <a:gd name="T23" fmla="*/ 1004 h 1076"/>
              <a:gd name="T24" fmla="*/ 103 w 1401"/>
              <a:gd name="T25" fmla="*/ 1016 h 1076"/>
              <a:gd name="T26" fmla="*/ 150 w 1401"/>
              <a:gd name="T27" fmla="*/ 991 h 1076"/>
              <a:gd name="T28" fmla="*/ 375 w 1401"/>
              <a:gd name="T29" fmla="*/ 823 h 1076"/>
              <a:gd name="T30" fmla="*/ 642 w 1401"/>
              <a:gd name="T31" fmla="*/ 1076 h 1076"/>
              <a:gd name="T32" fmla="*/ 642 w 1401"/>
              <a:gd name="T33" fmla="*/ 629 h 1076"/>
              <a:gd name="T34" fmla="*/ 700 w 1401"/>
              <a:gd name="T35" fmla="*/ 566 h 1076"/>
              <a:gd name="T36" fmla="*/ 759 w 1401"/>
              <a:gd name="T37" fmla="*/ 629 h 1076"/>
              <a:gd name="T38" fmla="*/ 759 w 1401"/>
              <a:gd name="T39" fmla="*/ 1076 h 1076"/>
              <a:gd name="T40" fmla="*/ 836 w 1401"/>
              <a:gd name="T41" fmla="*/ 1047 h 1076"/>
              <a:gd name="T42" fmla="*/ 809 w 1401"/>
              <a:gd name="T43" fmla="*/ 925 h 1076"/>
              <a:gd name="T44" fmla="*/ 1083 w 1401"/>
              <a:gd name="T45" fmla="*/ 632 h 1076"/>
              <a:gd name="T46" fmla="*/ 1095 w 1401"/>
              <a:gd name="T47" fmla="*/ 487 h 1076"/>
              <a:gd name="T48" fmla="*/ 1064 w 1401"/>
              <a:gd name="T49" fmla="*/ 255 h 1076"/>
              <a:gd name="T50" fmla="*/ 1321 w 1401"/>
              <a:gd name="T51" fmla="*/ 146 h 1076"/>
              <a:gd name="T52" fmla="*/ 1393 w 1401"/>
              <a:gd name="T53" fmla="*/ 102 h 1076"/>
              <a:gd name="T54" fmla="*/ 1352 w 1401"/>
              <a:gd name="T55" fmla="*/ 24 h 1076"/>
              <a:gd name="T56" fmla="*/ 1352 w 1401"/>
              <a:gd name="T57" fmla="*/ 24 h 1076"/>
              <a:gd name="T58" fmla="*/ 1352 w 1401"/>
              <a:gd name="T59" fmla="*/ 24 h 10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01" h="1076">
                <a:moveTo>
                  <a:pt x="1352" y="24"/>
                </a:moveTo>
                <a:cubicBezTo>
                  <a:pt x="1267" y="0"/>
                  <a:pt x="1169" y="26"/>
                  <a:pt x="1060" y="103"/>
                </a:cubicBezTo>
                <a:cubicBezTo>
                  <a:pt x="1007" y="140"/>
                  <a:pt x="854" y="281"/>
                  <a:pt x="700" y="281"/>
                </a:cubicBezTo>
                <a:cubicBezTo>
                  <a:pt x="546" y="281"/>
                  <a:pt x="394" y="140"/>
                  <a:pt x="341" y="103"/>
                </a:cubicBezTo>
                <a:cubicBezTo>
                  <a:pt x="232" y="26"/>
                  <a:pt x="134" y="0"/>
                  <a:pt x="49" y="24"/>
                </a:cubicBezTo>
                <a:cubicBezTo>
                  <a:pt x="18" y="33"/>
                  <a:pt x="0" y="68"/>
                  <a:pt x="8" y="102"/>
                </a:cubicBezTo>
                <a:cubicBezTo>
                  <a:pt x="16" y="135"/>
                  <a:pt x="49" y="155"/>
                  <a:pt x="80" y="146"/>
                </a:cubicBezTo>
                <a:cubicBezTo>
                  <a:pt x="161" y="122"/>
                  <a:pt x="268" y="195"/>
                  <a:pt x="337" y="255"/>
                </a:cubicBezTo>
                <a:cubicBezTo>
                  <a:pt x="317" y="326"/>
                  <a:pt x="306" y="405"/>
                  <a:pt x="306" y="487"/>
                </a:cubicBezTo>
                <a:cubicBezTo>
                  <a:pt x="306" y="564"/>
                  <a:pt x="316" y="638"/>
                  <a:pt x="333" y="705"/>
                </a:cubicBezTo>
                <a:cubicBezTo>
                  <a:pt x="248" y="737"/>
                  <a:pt x="137" y="798"/>
                  <a:pt x="56" y="916"/>
                </a:cubicBezTo>
                <a:cubicBezTo>
                  <a:pt x="37" y="944"/>
                  <a:pt x="43" y="983"/>
                  <a:pt x="69" y="1004"/>
                </a:cubicBezTo>
                <a:cubicBezTo>
                  <a:pt x="79" y="1012"/>
                  <a:pt x="91" y="1016"/>
                  <a:pt x="103" y="1016"/>
                </a:cubicBezTo>
                <a:cubicBezTo>
                  <a:pt x="121" y="1016"/>
                  <a:pt x="139" y="1008"/>
                  <a:pt x="150" y="991"/>
                </a:cubicBezTo>
                <a:cubicBezTo>
                  <a:pt x="215" y="897"/>
                  <a:pt x="305" y="848"/>
                  <a:pt x="375" y="823"/>
                </a:cubicBezTo>
                <a:cubicBezTo>
                  <a:pt x="435" y="957"/>
                  <a:pt x="531" y="1051"/>
                  <a:pt x="642" y="1076"/>
                </a:cubicBezTo>
                <a:cubicBezTo>
                  <a:pt x="642" y="629"/>
                  <a:pt x="642" y="629"/>
                  <a:pt x="642" y="629"/>
                </a:cubicBezTo>
                <a:cubicBezTo>
                  <a:pt x="642" y="594"/>
                  <a:pt x="668" y="566"/>
                  <a:pt x="700" y="566"/>
                </a:cubicBezTo>
                <a:cubicBezTo>
                  <a:pt x="733" y="566"/>
                  <a:pt x="759" y="594"/>
                  <a:pt x="759" y="629"/>
                </a:cubicBezTo>
                <a:cubicBezTo>
                  <a:pt x="759" y="1076"/>
                  <a:pt x="759" y="1076"/>
                  <a:pt x="759" y="1076"/>
                </a:cubicBezTo>
                <a:cubicBezTo>
                  <a:pt x="786" y="1070"/>
                  <a:pt x="811" y="1060"/>
                  <a:pt x="836" y="1047"/>
                </a:cubicBezTo>
                <a:cubicBezTo>
                  <a:pt x="819" y="1010"/>
                  <a:pt x="809" y="968"/>
                  <a:pt x="809" y="925"/>
                </a:cubicBezTo>
                <a:cubicBezTo>
                  <a:pt x="809" y="769"/>
                  <a:pt x="930" y="642"/>
                  <a:pt x="1083" y="632"/>
                </a:cubicBezTo>
                <a:cubicBezTo>
                  <a:pt x="1091" y="586"/>
                  <a:pt x="1095" y="537"/>
                  <a:pt x="1095" y="487"/>
                </a:cubicBezTo>
                <a:cubicBezTo>
                  <a:pt x="1095" y="405"/>
                  <a:pt x="1084" y="327"/>
                  <a:pt x="1064" y="255"/>
                </a:cubicBezTo>
                <a:cubicBezTo>
                  <a:pt x="1132" y="196"/>
                  <a:pt x="1241" y="123"/>
                  <a:pt x="1321" y="146"/>
                </a:cubicBezTo>
                <a:cubicBezTo>
                  <a:pt x="1352" y="155"/>
                  <a:pt x="1384" y="135"/>
                  <a:pt x="1393" y="102"/>
                </a:cubicBezTo>
                <a:cubicBezTo>
                  <a:pt x="1401" y="68"/>
                  <a:pt x="1383" y="33"/>
                  <a:pt x="1352" y="24"/>
                </a:cubicBezTo>
                <a:close/>
                <a:moveTo>
                  <a:pt x="1352" y="24"/>
                </a:moveTo>
                <a:cubicBezTo>
                  <a:pt x="1352" y="24"/>
                  <a:pt x="1352" y="24"/>
                  <a:pt x="1352" y="24"/>
                </a:cubicBezTo>
              </a:path>
            </a:pathLst>
          </a:custGeom>
          <a:solidFill>
            <a:srgbClr val="3158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90000" tIns="46800" rIns="90000" bIns="46800" anchor="ctr">
            <a:normAutofit fontScale="750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1" name="任意多边形 32"/>
          <p:cNvSpPr/>
          <p:nvPr>
            <p:custDataLst>
              <p:tags r:id="rId18"/>
            </p:custDataLst>
          </p:nvPr>
        </p:nvSpPr>
        <p:spPr bwMode="auto">
          <a:xfrm rot="2856582">
            <a:off x="6033294" y="3147219"/>
            <a:ext cx="206375" cy="125413"/>
          </a:xfrm>
          <a:custGeom>
            <a:avLst/>
            <a:gdLst>
              <a:gd name="T0" fmla="*/ 53 w 507"/>
              <a:gd name="T1" fmla="*/ 232 h 305"/>
              <a:gd name="T2" fmla="*/ 253 w 507"/>
              <a:gd name="T3" fmla="*/ 305 h 305"/>
              <a:gd name="T4" fmla="*/ 454 w 507"/>
              <a:gd name="T5" fmla="*/ 232 h 305"/>
              <a:gd name="T6" fmla="*/ 507 w 507"/>
              <a:gd name="T7" fmla="*/ 165 h 305"/>
              <a:gd name="T8" fmla="*/ 253 w 507"/>
              <a:gd name="T9" fmla="*/ 0 h 305"/>
              <a:gd name="T10" fmla="*/ 0 w 507"/>
              <a:gd name="T11" fmla="*/ 165 h 305"/>
              <a:gd name="T12" fmla="*/ 53 w 507"/>
              <a:gd name="T13" fmla="*/ 232 h 305"/>
              <a:gd name="T14" fmla="*/ 53 w 507"/>
              <a:gd name="T15" fmla="*/ 232 h 305"/>
              <a:gd name="T16" fmla="*/ 53 w 507"/>
              <a:gd name="T17" fmla="*/ 232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7" h="305">
                <a:moveTo>
                  <a:pt x="53" y="232"/>
                </a:moveTo>
                <a:cubicBezTo>
                  <a:pt x="106" y="279"/>
                  <a:pt x="177" y="305"/>
                  <a:pt x="253" y="305"/>
                </a:cubicBezTo>
                <a:cubicBezTo>
                  <a:pt x="330" y="305"/>
                  <a:pt x="401" y="279"/>
                  <a:pt x="454" y="232"/>
                </a:cubicBezTo>
                <a:cubicBezTo>
                  <a:pt x="476" y="212"/>
                  <a:pt x="494" y="189"/>
                  <a:pt x="507" y="165"/>
                </a:cubicBezTo>
                <a:cubicBezTo>
                  <a:pt x="441" y="63"/>
                  <a:pt x="352" y="0"/>
                  <a:pt x="253" y="0"/>
                </a:cubicBezTo>
                <a:cubicBezTo>
                  <a:pt x="155" y="0"/>
                  <a:pt x="66" y="63"/>
                  <a:pt x="0" y="165"/>
                </a:cubicBezTo>
                <a:cubicBezTo>
                  <a:pt x="13" y="189"/>
                  <a:pt x="30" y="212"/>
                  <a:pt x="53" y="232"/>
                </a:cubicBezTo>
                <a:close/>
                <a:moveTo>
                  <a:pt x="53" y="232"/>
                </a:moveTo>
                <a:cubicBezTo>
                  <a:pt x="53" y="232"/>
                  <a:pt x="53" y="232"/>
                  <a:pt x="53" y="232"/>
                </a:cubicBezTo>
              </a:path>
            </a:pathLst>
          </a:custGeom>
          <a:solidFill>
            <a:srgbClr val="3158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90000" tIns="46800" rIns="90000" bIns="46800" anchor="ctr">
            <a:normAutofit fontScale="250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2" name="任意多边形 33"/>
          <p:cNvSpPr/>
          <p:nvPr>
            <p:custDataLst>
              <p:tags r:id="rId19"/>
            </p:custDataLst>
          </p:nvPr>
        </p:nvSpPr>
        <p:spPr bwMode="auto">
          <a:xfrm rot="2856582">
            <a:off x="5873750" y="3484563"/>
            <a:ext cx="201613" cy="201613"/>
          </a:xfrm>
          <a:custGeom>
            <a:avLst/>
            <a:gdLst>
              <a:gd name="T0" fmla="*/ 245 w 490"/>
              <a:gd name="T1" fmla="*/ 0 h 491"/>
              <a:gd name="T2" fmla="*/ 0 w 490"/>
              <a:gd name="T3" fmla="*/ 245 h 491"/>
              <a:gd name="T4" fmla="*/ 245 w 490"/>
              <a:gd name="T5" fmla="*/ 491 h 491"/>
              <a:gd name="T6" fmla="*/ 490 w 490"/>
              <a:gd name="T7" fmla="*/ 245 h 491"/>
              <a:gd name="T8" fmla="*/ 245 w 490"/>
              <a:gd name="T9" fmla="*/ 0 h 491"/>
              <a:gd name="T10" fmla="*/ 395 w 490"/>
              <a:gd name="T11" fmla="*/ 191 h 491"/>
              <a:gd name="T12" fmla="*/ 221 w 490"/>
              <a:gd name="T13" fmla="*/ 365 h 491"/>
              <a:gd name="T14" fmla="*/ 208 w 490"/>
              <a:gd name="T15" fmla="*/ 370 h 491"/>
              <a:gd name="T16" fmla="*/ 195 w 490"/>
              <a:gd name="T17" fmla="*/ 365 h 491"/>
              <a:gd name="T18" fmla="*/ 95 w 490"/>
              <a:gd name="T19" fmla="*/ 265 h 491"/>
              <a:gd name="T20" fmla="*/ 95 w 490"/>
              <a:gd name="T21" fmla="*/ 239 h 491"/>
              <a:gd name="T22" fmla="*/ 133 w 490"/>
              <a:gd name="T23" fmla="*/ 200 h 491"/>
              <a:gd name="T24" fmla="*/ 159 w 490"/>
              <a:gd name="T25" fmla="*/ 200 h 491"/>
              <a:gd name="T26" fmla="*/ 208 w 490"/>
              <a:gd name="T27" fmla="*/ 249 h 491"/>
              <a:gd name="T28" fmla="*/ 330 w 490"/>
              <a:gd name="T29" fmla="*/ 126 h 491"/>
              <a:gd name="T30" fmla="*/ 356 w 490"/>
              <a:gd name="T31" fmla="*/ 126 h 491"/>
              <a:gd name="T32" fmla="*/ 395 w 490"/>
              <a:gd name="T33" fmla="*/ 165 h 491"/>
              <a:gd name="T34" fmla="*/ 400 w 490"/>
              <a:gd name="T35" fmla="*/ 178 h 491"/>
              <a:gd name="T36" fmla="*/ 395 w 490"/>
              <a:gd name="T37" fmla="*/ 191 h 491"/>
              <a:gd name="T38" fmla="*/ 395 w 490"/>
              <a:gd name="T39" fmla="*/ 191 h 491"/>
              <a:gd name="T40" fmla="*/ 395 w 490"/>
              <a:gd name="T41" fmla="*/ 191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0" h="491">
                <a:moveTo>
                  <a:pt x="245" y="0"/>
                </a:moveTo>
                <a:cubicBezTo>
                  <a:pt x="109" y="0"/>
                  <a:pt x="0" y="110"/>
                  <a:pt x="0" y="245"/>
                </a:cubicBezTo>
                <a:cubicBezTo>
                  <a:pt x="0" y="381"/>
                  <a:pt x="109" y="491"/>
                  <a:pt x="245" y="491"/>
                </a:cubicBezTo>
                <a:cubicBezTo>
                  <a:pt x="380" y="491"/>
                  <a:pt x="490" y="381"/>
                  <a:pt x="490" y="245"/>
                </a:cubicBezTo>
                <a:cubicBezTo>
                  <a:pt x="490" y="110"/>
                  <a:pt x="380" y="0"/>
                  <a:pt x="245" y="0"/>
                </a:cubicBezTo>
                <a:close/>
                <a:moveTo>
                  <a:pt x="395" y="191"/>
                </a:moveTo>
                <a:cubicBezTo>
                  <a:pt x="221" y="365"/>
                  <a:pt x="221" y="365"/>
                  <a:pt x="221" y="365"/>
                </a:cubicBezTo>
                <a:cubicBezTo>
                  <a:pt x="217" y="368"/>
                  <a:pt x="213" y="370"/>
                  <a:pt x="208" y="370"/>
                </a:cubicBezTo>
                <a:cubicBezTo>
                  <a:pt x="203" y="370"/>
                  <a:pt x="198" y="368"/>
                  <a:pt x="195" y="365"/>
                </a:cubicBezTo>
                <a:cubicBezTo>
                  <a:pt x="95" y="265"/>
                  <a:pt x="95" y="265"/>
                  <a:pt x="95" y="265"/>
                </a:cubicBezTo>
                <a:cubicBezTo>
                  <a:pt x="88" y="258"/>
                  <a:pt x="88" y="246"/>
                  <a:pt x="95" y="239"/>
                </a:cubicBezTo>
                <a:cubicBezTo>
                  <a:pt x="133" y="200"/>
                  <a:pt x="133" y="200"/>
                  <a:pt x="133" y="200"/>
                </a:cubicBezTo>
                <a:cubicBezTo>
                  <a:pt x="141" y="193"/>
                  <a:pt x="152" y="193"/>
                  <a:pt x="159" y="200"/>
                </a:cubicBezTo>
                <a:cubicBezTo>
                  <a:pt x="208" y="249"/>
                  <a:pt x="208" y="249"/>
                  <a:pt x="208" y="249"/>
                </a:cubicBezTo>
                <a:cubicBezTo>
                  <a:pt x="330" y="126"/>
                  <a:pt x="330" y="126"/>
                  <a:pt x="330" y="126"/>
                </a:cubicBezTo>
                <a:cubicBezTo>
                  <a:pt x="337" y="119"/>
                  <a:pt x="349" y="119"/>
                  <a:pt x="356" y="126"/>
                </a:cubicBezTo>
                <a:cubicBezTo>
                  <a:pt x="395" y="165"/>
                  <a:pt x="395" y="165"/>
                  <a:pt x="395" y="165"/>
                </a:cubicBezTo>
                <a:cubicBezTo>
                  <a:pt x="398" y="168"/>
                  <a:pt x="400" y="173"/>
                  <a:pt x="400" y="178"/>
                </a:cubicBezTo>
                <a:cubicBezTo>
                  <a:pt x="400" y="183"/>
                  <a:pt x="398" y="187"/>
                  <a:pt x="395" y="191"/>
                </a:cubicBezTo>
                <a:close/>
                <a:moveTo>
                  <a:pt x="395" y="191"/>
                </a:moveTo>
                <a:cubicBezTo>
                  <a:pt x="395" y="191"/>
                  <a:pt x="395" y="191"/>
                  <a:pt x="395" y="191"/>
                </a:cubicBezTo>
              </a:path>
            </a:pathLst>
          </a:custGeom>
          <a:solidFill>
            <a:srgbClr val="3158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90000" tIns="46800" rIns="90000" bIns="46800" anchor="ctr">
            <a:normAutofit fontScale="250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800" b="0" i="0" u="none" strike="noStrike" kern="1200" cap="none" spc="0" normalizeH="0" baseline="0" noProof="1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3" name="文本框 52"/>
          <p:cNvSpPr txBox="1"/>
          <p:nvPr>
            <p:custDataLst>
              <p:tags r:id="rId20"/>
            </p:custDataLst>
          </p:nvPr>
        </p:nvSpPr>
        <p:spPr>
          <a:xfrm>
            <a:off x="8386763" y="4178300"/>
            <a:ext cx="2611438" cy="790575"/>
          </a:xfrm>
          <a:prstGeom prst="rect">
            <a:avLst/>
          </a:prstGeom>
          <a:noFill/>
        </p:spPr>
        <p:txBody>
          <a:bodyPr lIns="90000" tIns="0" rIns="90000" bIns="46800"/>
          <a:lstStyle/>
          <a:p>
            <a:pPr marR="0" defTabSz="914400" eaLnBrk="1" hangingPunct="1">
              <a:lnSpc>
                <a:spcPct val="120000"/>
              </a:lnSpc>
              <a:buClrTx/>
              <a:buSzTx/>
              <a:buFontTx/>
              <a:defRPr/>
            </a:pPr>
            <a:r>
              <a:rPr kumimoji="0" lang="zh-CN" altLang="en-US" sz="1500" kern="1200" cap="none" spc="15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可通过模型筛选评分输出股票池，供投资经理缩小范围进行精选。</a:t>
            </a:r>
            <a:endParaRPr kumimoji="0" lang="zh-CN" altLang="en-US" sz="1500" kern="1200" cap="none" spc="15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</p:txBody>
      </p:sp>
      <p:sp>
        <p:nvSpPr>
          <p:cNvPr id="54" name="矩形 53"/>
          <p:cNvSpPr/>
          <p:nvPr>
            <p:custDataLst>
              <p:tags r:id="rId21"/>
            </p:custDataLst>
          </p:nvPr>
        </p:nvSpPr>
        <p:spPr>
          <a:xfrm>
            <a:off x="8386763" y="3784600"/>
            <a:ext cx="2611438" cy="393700"/>
          </a:xfrm>
          <a:prstGeom prst="rect">
            <a:avLst/>
          </a:prstGeom>
        </p:spPr>
        <p:txBody>
          <a:bodyPr lIns="90000" tIns="46800" rIns="90000" bIns="0">
            <a:normAutofit fontScale="925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30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效率</a:t>
            </a:r>
            <a:r>
              <a:rPr kumimoji="0" lang="zh-CN" altLang="en-US" sz="2000" b="1" i="0" u="none" strike="noStrike" kern="1200" cap="none" spc="30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提升</a:t>
            </a:r>
            <a:endParaRPr kumimoji="0" lang="zh-CN" altLang="en-US" sz="2000" b="1" i="0" u="none" strike="noStrike" kern="1200" cap="none" spc="300" normalizeH="0" baseline="0" noProof="1">
              <a:ln>
                <a:noFill/>
              </a:ln>
              <a:solidFill>
                <a:srgbClr val="778495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22"/>
            </p:custDataLst>
          </p:nvPr>
        </p:nvSpPr>
        <p:spPr>
          <a:xfrm>
            <a:off x="1089025" y="2076450"/>
            <a:ext cx="2611438" cy="1109663"/>
          </a:xfrm>
          <a:prstGeom prst="rect">
            <a:avLst/>
          </a:prstGeom>
          <a:noFill/>
        </p:spPr>
        <p:txBody>
          <a:bodyPr lIns="90000" tIns="0" rIns="90000" bIns="46800"/>
          <a:lstStyle/>
          <a:p>
            <a:pPr marR="0" defTabSz="914400" eaLnBrk="1" hangingPunct="1">
              <a:lnSpc>
                <a:spcPct val="120000"/>
              </a:lnSpc>
              <a:buClrTx/>
              <a:buSzTx/>
              <a:buFontTx/>
              <a:defRPr/>
            </a:pPr>
            <a:r>
              <a:rPr kumimoji="0" lang="zh-CN" altLang="en-US" sz="1600" kern="1200" cap="none" spc="15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根据全市场每季度报告更新一次模型数据，无需频繁调仓。</a:t>
            </a:r>
            <a:endParaRPr kumimoji="0" lang="zh-CN" altLang="en-US" sz="1600" kern="1200" cap="none" spc="15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</p:txBody>
      </p:sp>
      <p:sp>
        <p:nvSpPr>
          <p:cNvPr id="58" name="矩形 57"/>
          <p:cNvSpPr/>
          <p:nvPr>
            <p:custDataLst>
              <p:tags r:id="rId23"/>
            </p:custDataLst>
          </p:nvPr>
        </p:nvSpPr>
        <p:spPr>
          <a:xfrm>
            <a:off x="1336675" y="1601788"/>
            <a:ext cx="1730375" cy="393700"/>
          </a:xfrm>
          <a:prstGeom prst="rect">
            <a:avLst/>
          </a:prstGeom>
        </p:spPr>
        <p:txBody>
          <a:bodyPr lIns="90000" tIns="46800" rIns="90000" bIns="0">
            <a:normAutofit fontScale="92500" lnSpcReduction="20000"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30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低频调整</a:t>
            </a:r>
            <a:endParaRPr kumimoji="0" lang="zh-CN" altLang="en-US" sz="2000" b="1" i="0" u="none" strike="noStrike" kern="1200" cap="none" spc="30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24"/>
            </p:custDataLst>
          </p:nvPr>
        </p:nvSpPr>
        <p:spPr>
          <a:xfrm>
            <a:off x="946150" y="4329113"/>
            <a:ext cx="2611438" cy="901700"/>
          </a:xfrm>
          <a:prstGeom prst="rect">
            <a:avLst/>
          </a:prstGeom>
          <a:noFill/>
        </p:spPr>
        <p:txBody>
          <a:bodyPr lIns="90000" tIns="0" rIns="90000" bIns="46800"/>
          <a:lstStyle/>
          <a:p>
            <a:pPr marR="0" defTabSz="914400" eaLnBrk="1" hangingPunct="1">
              <a:lnSpc>
                <a:spcPct val="120000"/>
              </a:lnSpc>
              <a:buClrTx/>
              <a:buSzTx/>
              <a:buFontTx/>
              <a:defRPr/>
            </a:pPr>
            <a:r>
              <a:rPr kumimoji="0" lang="zh-CN" altLang="en-US" sz="1600" kern="1200" cap="none" spc="15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对A股全市场进行数据分析，解决人工筛选分析局限性。</a:t>
            </a:r>
            <a:endParaRPr kumimoji="0" lang="zh-CN" altLang="en-US" sz="1600" kern="1200" cap="none" spc="15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</p:txBody>
      </p:sp>
      <p:sp>
        <p:nvSpPr>
          <p:cNvPr id="60" name="矩形 59"/>
          <p:cNvSpPr/>
          <p:nvPr>
            <p:custDataLst>
              <p:tags r:id="rId25"/>
            </p:custDataLst>
          </p:nvPr>
        </p:nvSpPr>
        <p:spPr>
          <a:xfrm>
            <a:off x="1346200" y="3832225"/>
            <a:ext cx="2609850" cy="890588"/>
          </a:xfrm>
          <a:prstGeom prst="rect">
            <a:avLst/>
          </a:prstGeom>
        </p:spPr>
        <p:txBody>
          <a:bodyPr lIns="90000" tIns="46800" rIns="90000" bIns="0">
            <a:norm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30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全面筛选</a:t>
            </a:r>
            <a:endParaRPr kumimoji="0" lang="zh-CN" altLang="en-US" sz="2000" b="1" i="0" u="none" strike="noStrike" kern="1200" cap="none" spc="30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26"/>
            </p:custDataLst>
          </p:nvPr>
        </p:nvSpPr>
        <p:spPr>
          <a:xfrm>
            <a:off x="8310563" y="2008188"/>
            <a:ext cx="2611438" cy="508000"/>
          </a:xfrm>
          <a:prstGeom prst="rect">
            <a:avLst/>
          </a:prstGeom>
          <a:noFill/>
        </p:spPr>
        <p:txBody>
          <a:bodyPr lIns="90000" tIns="0" rIns="90000" bIns="46800"/>
          <a:lstStyle/>
          <a:p>
            <a:pPr marR="0" defTabSz="914400" eaLnBrk="1" hangingPunct="1">
              <a:lnSpc>
                <a:spcPct val="120000"/>
              </a:lnSpc>
              <a:buClrTx/>
              <a:buSzTx/>
              <a:buFontTx/>
              <a:defRPr/>
            </a:pPr>
            <a:r>
              <a:rPr kumimoji="0" lang="zh-CN" altLang="en-US" sz="1600" kern="1200" cap="none" spc="150" normalizeH="0" baseline="0" noProof="1">
                <a:solidFill>
                  <a:schemeClr val="tx1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n-cs"/>
              </a:rPr>
              <a:t>多口径分析上市公司财务、估值、经营数据，从绝对值及复合增速角度挖掘长期回报特征。</a:t>
            </a:r>
            <a:endParaRPr kumimoji="0" lang="zh-CN" altLang="en-US" sz="1600" kern="1200" cap="none" spc="150" normalizeH="0" baseline="0" noProof="1">
              <a:solidFill>
                <a:schemeClr val="tx1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n-cs"/>
            </a:endParaRPr>
          </a:p>
        </p:txBody>
      </p:sp>
      <p:sp>
        <p:nvSpPr>
          <p:cNvPr id="64" name="矩形 63"/>
          <p:cNvSpPr/>
          <p:nvPr>
            <p:custDataLst>
              <p:tags r:id="rId27"/>
            </p:custDataLst>
          </p:nvPr>
        </p:nvSpPr>
        <p:spPr>
          <a:xfrm>
            <a:off x="8310563" y="1557338"/>
            <a:ext cx="2443163" cy="393700"/>
          </a:xfrm>
          <a:prstGeom prst="rect">
            <a:avLst/>
          </a:prstGeom>
        </p:spPr>
        <p:txBody>
          <a:bodyPr lIns="90000" tIns="46800" rIns="90000" bIns="0">
            <a:normAutofit fontScale="925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30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多维因子</a:t>
            </a:r>
            <a:endParaRPr kumimoji="0" lang="zh-CN" altLang="en-US" sz="2000" b="1" i="0" u="none" strike="noStrike" kern="1200" cap="none" spc="30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31773" name="图片 4"/>
          <p:cNvPicPr>
            <a:picLocks noChangeAspect="1"/>
          </p:cNvPicPr>
          <p:nvPr/>
        </p:nvPicPr>
        <p:blipFill>
          <a:blip r:embed="rId2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65713" y="6083300"/>
            <a:ext cx="1847850" cy="7334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9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314960" y="264160"/>
          <a:ext cx="11715750" cy="6544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340"/>
                <a:gridCol w="3119120"/>
                <a:gridCol w="5474970"/>
                <a:gridCol w="710565"/>
                <a:gridCol w="579755"/>
              </a:tblGrid>
              <a:tr h="316865">
                <a:tc gridSpan="5"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400" spc="60">
                          <a:solidFill>
                            <a:srgbClr val="E34D4D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优质阿尔法低频</a:t>
                      </a:r>
                      <a:r>
                        <a:rPr lang="zh-CN" sz="1400" spc="60">
                          <a:solidFill>
                            <a:srgbClr val="E34D4D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量化选股模型</a:t>
                      </a:r>
                      <a:r>
                        <a:rPr lang="en-US" altLang="zh-CN" sz="1400" spc="60">
                          <a:solidFill>
                            <a:srgbClr val="E34D4D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V1</a:t>
                      </a:r>
                      <a:endParaRPr lang="en-US" altLang="zh-CN" sz="1400" b="1" spc="60">
                        <a:solidFill>
                          <a:srgbClr val="E34D4D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cP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</a:tcPr>
                </a:tc>
                <a:tc hMerge="1">
                  <a:tcP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</a:tcPr>
                </a:tc>
                <a:tc hMerge="1">
                  <a:tcP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</a:tcPr>
                </a:tc>
              </a:tr>
              <a:tr h="43053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具体指标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筛选取值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时段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打分权重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</a:tr>
              <a:tr h="241935">
                <a:tc rowSpan="15"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 spc="60" dirty="0">
                          <a:solidFill>
                            <a:schemeClr val="bg1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筛选性财务指标</a:t>
                      </a:r>
                      <a:endParaRPr lang="zh-CN" altLang="en-US" sz="1200" b="1" spc="60" dirty="0">
                        <a:solidFill>
                          <a:schemeClr val="bg1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资产</a:t>
                      </a:r>
                      <a:r>
                        <a:rPr lang="zh-CN" sz="1000" b="1" spc="60" dirty="0" smtClean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负债</a:t>
                      </a: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率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＜</a:t>
                      </a: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60%</a:t>
                      </a:r>
                      <a:endParaRPr 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近1年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营收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营收增速大于20%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93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EBITDA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任何年份出现EBIT为负情况的股票都将被剔除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EBITDA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年均增速＞10%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ROE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年均＞</a:t>
                      </a: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10%</a:t>
                      </a:r>
                      <a:endParaRPr 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近5年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93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ROE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出现ROE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年中有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年以上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ROE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下滑的股票将被剔除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</a:t>
                      </a:r>
                      <a:r>
                        <a:rPr 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净利率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净利率连续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年低于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12%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的股票将被剔除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26465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93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应收账款+应收票据增速/净利润增速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保留(应收账款+应</a:t>
                      </a: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收票据)年均增速&lt;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净利润</a:t>
                      </a:r>
                      <a:r>
                        <a:rPr 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年均</a:t>
                      </a: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增速的股票</a:t>
                      </a:r>
                      <a:endParaRPr lang="zh-CN" altLang="en-US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OCF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增速＞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净利润</a:t>
                      </a:r>
                      <a:r>
                        <a:rPr 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增速</a:t>
                      </a: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的50%</a:t>
                      </a:r>
                      <a:endParaRPr lang="zh-CN" altLang="en-US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研发支出占收入比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保留近三年研发支出占营收比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&gt;8%</a:t>
                      </a:r>
                      <a:endParaRPr lang="en-US" altLang="zh-CN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93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开发支出占营业收入比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开发支出占营业收入比低于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15%</a:t>
                      </a:r>
                      <a:endParaRPr lang="en-US" altLang="zh-CN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审计意见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保留“标准无保留意见”或“带强调事项段的无保留意见”的股票；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93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经营性现金流净额增速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保留经营性现金流净额的年均增速&gt;营业收入年均增速的50%的股票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近5年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商誉在净资产中的比重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保留商誉在净资产中的比重&lt;40%的股票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近1年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B w="6350">
                      <a:solidFill>
                        <a:srgbClr val="D9D9D9"/>
                      </a:solidFill>
                      <a:prstDash val="dash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PEG</a:t>
                      </a:r>
                      <a:endParaRPr lang="en-US" altLang="zh-CN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保留近三年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PEG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平均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&lt;=2.5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的股票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935">
                <a:tc rowSpan="6"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 spc="60">
                          <a:solidFill>
                            <a:schemeClr val="bg1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评分性财务指标</a:t>
                      </a:r>
                      <a:endParaRPr lang="zh-CN" altLang="en-US" sz="1200" b="1" spc="60">
                        <a:solidFill>
                          <a:schemeClr val="bg1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扣非净利润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按近3年扣非净利润年均增速评分</a:t>
                      </a:r>
                      <a:endParaRPr lang="zh-CN" altLang="en-US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毛利率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按近3年毛利率均值评分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93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费用年均增速与营业收入年均增速的比率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按费用年均增速与营业收入年均增速的比率评分，越小分数越高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FCF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按FCF年均增速评分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近5年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自由现金流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年均增速＞10%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近5年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93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B w="6350">
                      <a:solidFill>
                        <a:srgbClr val="D9D9D9"/>
                      </a:solidFill>
                      <a:prstDash val="dash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PEG（TTM）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按peg_ttm均值评分，越小分数越高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rowSpan="3"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 spc="60">
                          <a:solidFill>
                            <a:schemeClr val="bg1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标识性财务指标</a:t>
                      </a:r>
                      <a:endParaRPr lang="zh-CN" altLang="en-US" sz="1200" b="1" spc="60">
                        <a:solidFill>
                          <a:schemeClr val="bg1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B7CDE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股东回购、增持、减持价格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近1年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93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研发支出费用化率</a:t>
                      </a:r>
                      <a:endParaRPr lang="zh-CN" altLang="en-US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&gt;50%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近1年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4130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B w="19050">
                      <a:solidFill>
                        <a:srgbClr val="E34D4D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研发支出占净利润比例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近1年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p:transition spd="slow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40335" y="0"/>
          <a:ext cx="12090400" cy="7012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2885"/>
                <a:gridCol w="690880"/>
                <a:gridCol w="2249170"/>
                <a:gridCol w="6605905"/>
                <a:gridCol w="579120"/>
                <a:gridCol w="472440"/>
              </a:tblGrid>
              <a:tr h="269875">
                <a:tc gridSpan="6"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 spc="60">
                          <a:solidFill>
                            <a:srgbClr val="E34D4D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优质阿尔法低频</a:t>
                      </a:r>
                      <a:r>
                        <a:rPr lang="zh-CN" sz="1200" spc="60">
                          <a:solidFill>
                            <a:srgbClr val="E34D4D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量化选股模型</a:t>
                      </a:r>
                      <a:endParaRPr lang="en-US" altLang="zh-CN" sz="1200" b="1" spc="60">
                        <a:solidFill>
                          <a:srgbClr val="E34D4D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cPr/>
                </a:tc>
                <a:tc hMerge="1">
                  <a:tcP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</a:tcPr>
                </a:tc>
                <a:tc hMerge="1">
                  <a:tcP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</a:tcPr>
                </a:tc>
                <a:tc hMerge="1">
                  <a:tcP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 w="19050">
                      <a:solidFill>
                        <a:srgbClr val="E34D4D"/>
                      </a:solidFill>
                      <a:prstDash val="solid"/>
                    </a:lnT>
                    <a:lnB>
                      <a:noFill/>
                    </a:lnB>
                  </a:tcPr>
                </a:tc>
              </a:tr>
              <a:tr h="41656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具体指标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筛选取值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数据时段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打分权重</a:t>
                      </a:r>
                      <a:endParaRPr lang="zh-CN" altLang="en-US" sz="1000" b="1" spc="6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</a:tr>
              <a:tr h="233680">
                <a:tc rowSpan="16"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 spc="60" dirty="0">
                          <a:solidFill>
                            <a:schemeClr val="bg1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筛选指标</a:t>
                      </a:r>
                      <a:endParaRPr lang="zh-CN" altLang="en-US" sz="1200" b="1" spc="60" dirty="0">
                        <a:solidFill>
                          <a:schemeClr val="bg1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资产</a:t>
                      </a:r>
                      <a:r>
                        <a:rPr lang="zh-CN" sz="1000" b="1" spc="60" dirty="0" smtClean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负债</a:t>
                      </a: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率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＜</a:t>
                      </a: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60%</a:t>
                      </a: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，否则剔除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近1年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>
                      <a:noFill/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营业收入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近三年营业收入复合增速（同比）＞</a:t>
                      </a: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15</a:t>
                      </a: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%，否则剔除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EBITDA</a:t>
                      </a:r>
                      <a:endParaRPr lang="en-US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近三年EBIT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DA</a:t>
                      </a: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复合增速（同比）＞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10%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且无</a:t>
                      </a: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负值，否则剔除</a:t>
                      </a:r>
                      <a:endParaRPr lang="zh-CN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扣非净利润</a:t>
                      </a:r>
                      <a:endParaRPr lang="zh-CN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近三年扣非净利润复合增速（环比）</a:t>
                      </a: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＞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，否则剔除，允许有负值</a:t>
                      </a:r>
                      <a:endParaRPr lang="zh-CN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ROA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近三年ROA有提升（期末：期初）且绝对值不低于5</a:t>
                      </a:r>
                      <a:endParaRPr lang="zh-CN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6</a:t>
                      </a:r>
                      <a:endParaRPr lang="en-US" altLang="zh-CN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总资产周转率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+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净利率（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new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）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近三年两项数据无同时下滑（期末：期初），否则剔除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/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altLang="zh-CN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毛利率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综合毛利率＞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15%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，否则剔除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26465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0322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8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应收账款+应收票据增速/净利润增速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近三年(应收账款+应</a:t>
                      </a: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收票据)年均增速&lt;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净利润</a:t>
                      </a:r>
                      <a:r>
                        <a:rPr 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年均</a:t>
                      </a: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增速，否则剔除</a:t>
                      </a:r>
                      <a:endParaRPr lang="zh-CN" altLang="en-US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经营性现金流净额</a:t>
                      </a: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OCF</a:t>
                      </a: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增长率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近三年年均增速不低于同期</a:t>
                      </a: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扣非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净利润年均</a:t>
                      </a:r>
                      <a:r>
                        <a:rPr 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增速</a:t>
                      </a: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的50%，否则剔除</a:t>
                      </a:r>
                      <a:endParaRPr lang="zh-CN" altLang="en-US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/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en-US" altLang="zh-CN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企业每股自由现金流（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new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近三年个年度每股企业自由现金流不能均为负值，否则剔除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3</a:t>
                      </a:r>
                      <a:r>
                        <a:rPr 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/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endParaRPr lang="en-US" altLang="zh-CN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研发支出占比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近三年研发支出占同期营收占比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&gt;8%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，否则剔除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000" b="1" spc="6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D9D9D9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费用资本化率（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new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endParaRPr lang="zh-CN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近三年累计开发支出＜研发支出的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50%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，否则剔除，开发支出占营收＜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15%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，否则剔除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审计意见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保留“标准无保留意见”或“带强调事项段的无保留意见”的股票；否则剔除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应收账款、票据（</a:t>
                      </a: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new</a:t>
                      </a: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近三年应收账款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+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票据合计增速＜同期营业收入增速的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1.5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倍，否则剔除</a:t>
                      </a:r>
                      <a:endParaRPr lang="zh-CN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商誉在净资产中的比重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近一年商誉在净资产中的比重&lt;30%，否则剔除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近1年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8125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B w="6350">
                      <a:solidFill>
                        <a:srgbClr val="D9D9D9"/>
                      </a:solidFill>
                      <a:prstDash val="dash"/>
                    </a:lnB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16</a:t>
                      </a:r>
                      <a:endParaRPr lang="en-US" altLang="zh-CN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PEG/PB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（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new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）</a:t>
                      </a:r>
                      <a:endParaRPr lang="en-US" altLang="zh-CN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近一年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PE/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净利润增速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&lt;2.5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且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PB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＜</a:t>
                      </a:r>
                      <a:r>
                        <a:rPr lang="en-US" altLang="zh-CN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15</a:t>
                      </a:r>
                      <a:r>
                        <a:rPr lang="zh-CN" altLang="en-US" sz="1000" b="1" spc="60" dirty="0" smtClean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，否则剔除</a:t>
                      </a:r>
                      <a:endParaRPr lang="zh-CN" altLang="en-US" sz="1000" b="1" spc="60" dirty="0" smtClean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rowSpan="6"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 spc="60">
                          <a:solidFill>
                            <a:schemeClr val="bg1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评分指标</a:t>
                      </a:r>
                      <a:endParaRPr lang="zh-CN" altLang="en-US" sz="1200" b="1" spc="60">
                        <a:solidFill>
                          <a:schemeClr val="bg1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净利润增速（</a:t>
                      </a: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YTD</a:t>
                      </a: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（new）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按当年净利润增速评分（</a:t>
                      </a:r>
                      <a:r>
                        <a:rPr lang="en-US" alt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wind</a:t>
                      </a:r>
                      <a:r>
                        <a:rPr lang="zh-CN" alt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一致预期值</a:t>
                      </a:r>
                      <a:r>
                        <a:rPr 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）评分，标准差</a:t>
                      </a:r>
                      <a:endParaRPr lang="zh-CN" altLang="en-US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/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营业收入增速（</a:t>
                      </a: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YTD</a:t>
                      </a: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（new）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按当年营收增速（</a:t>
                      </a: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wind</a:t>
                      </a: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一致预测值）评分，标准差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  <a:endParaRPr lang="en-US" altLang="zh-CN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ROE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（new）</a:t>
                      </a:r>
                      <a:endParaRPr lang="en-US" altLang="zh-CN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按近三年</a:t>
                      </a: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ROE</a:t>
                      </a: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增长幅度评分（标准差）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三费年均增速与营收增速比率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按合计费用年均增速与营业收入年均增速的比率评分，越小分数越高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近3年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FCF</a:t>
                      </a: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按FCF年均增速评分，（A）税后净营业利润 + （B）折旧和摊销 - （C）资本支出</a:t>
                      </a:r>
                      <a:endParaRPr lang="zh-CN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B w="6350">
                      <a:solidFill>
                        <a:srgbClr val="D9D9D9"/>
                      </a:solidFill>
                      <a:prstDash val="dash"/>
                    </a:lnB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22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PEG（</a:t>
                      </a: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YTD</a:t>
                      </a: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静态估值</a:t>
                      </a: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当年净利润增速（</a:t>
                      </a: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wind</a:t>
                      </a:r>
                      <a:r>
                        <a:rPr lang="zh-CN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一致预期值</a:t>
                      </a: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）评分</a:t>
                      </a: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，越小分数越高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35%</a:t>
                      </a: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rowSpan="3"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 spc="60">
                          <a:solidFill>
                            <a:schemeClr val="bg1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标识指标</a:t>
                      </a:r>
                      <a:endParaRPr lang="zh-CN" altLang="en-US" sz="1200" b="1" spc="60">
                        <a:solidFill>
                          <a:schemeClr val="bg1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25398" marR="25398" marT="25397" marB="25397" anchor="ctr"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B7CD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回购价格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  <a:endParaRPr lang="en-US" altLang="zh-CN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定增价格</a:t>
                      </a:r>
                      <a:endParaRPr lang="zh-CN" altLang="en-US" sz="1000" b="1" spc="60" dirty="0">
                        <a:solidFill>
                          <a:schemeClr val="bg2">
                            <a:lumMod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6350">
                      <a:solidFill>
                        <a:srgbClr val="D9D9D9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3680">
                <a:tc vMerge="1"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B w="19050">
                      <a:solidFill>
                        <a:srgbClr val="E34D4D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停牌日期</a:t>
                      </a:r>
                      <a:endParaRPr lang="zh-CN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1051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200" b="1" spc="60">
                          <a:solidFill>
                            <a:schemeClr val="bg1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特定</a:t>
                      </a:r>
                      <a:r>
                        <a:rPr lang="zh-CN" altLang="en-US" sz="1200" b="1" spc="60">
                          <a:solidFill>
                            <a:schemeClr val="bg1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条件</a:t>
                      </a:r>
                      <a:endParaRPr lang="zh-CN" altLang="en-US" sz="1200" b="1" spc="60">
                        <a:solidFill>
                          <a:schemeClr val="bg1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>
                    <a:lnL>
                      <a:noFill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1B7CD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  <a:endParaRPr lang="en-US" altLang="zh-CN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资产大规模增长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new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endParaRPr lang="zh-CN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筛选近一年总资产增长</a:t>
                      </a: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＞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30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且净资产增长</a:t>
                      </a:r>
                      <a:r>
                        <a:rPr 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＞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20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的公司，跳转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至第</a:t>
                      </a:r>
                      <a:r>
                        <a:rPr lang="en-US" altLang="zh-CN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7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项开始筛选</a:t>
                      </a:r>
                      <a:r>
                        <a:rPr lang="zh-CN" altLang="en-US" sz="1000" b="1" spc="6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评分</a:t>
                      </a:r>
                      <a:endParaRPr lang="zh-CN" altLang="en-US" sz="1000" b="1" spc="6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近</a:t>
                      </a:r>
                      <a:r>
                        <a:rPr lang="en-US" altLang="zh-CN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000" b="1" spc="6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endParaRPr lang="zh-CN" altLang="en-US" sz="1000" b="1" spc="6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 w="6350">
                      <a:solidFill>
                        <a:srgbClr val="D9D9D9"/>
                      </a:solidFill>
                      <a:prstDash val="dash"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1" spc="6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398" marR="25398" marT="25397" marB="25397" anchor="ctr">
                    <a:lnL w="6350">
                      <a:solidFill>
                        <a:srgbClr val="D9D9D9"/>
                      </a:solidFill>
                      <a:prstDash val="dash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dash"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p:transition spd="slow"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5842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01738" y="395288"/>
            <a:ext cx="9061450" cy="863600"/>
          </a:xfrm>
        </p:spPr>
        <p:txBody>
          <a:bodyPr vert="horz" wrap="square" lIns="90000" tIns="46800" rIns="90000" bIns="46800" anchor="ctr"/>
          <a:p>
            <a:pPr eaLnBrk="1" hangingPunct="1"/>
            <a:r>
              <a:rPr lang="zh-CN" altLang="zh-CN" sz="2400" kern="1200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j-cs"/>
                <a:sym typeface="黑体" panose="02010609060101010101" pitchFamily="49" charset="-122"/>
              </a:rPr>
              <a:t>优质阿尔法量化股票配置模型</a:t>
            </a:r>
            <a:endParaRPr lang="zh-CN" altLang="zh-CN" sz="2400" kern="1200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j-cs"/>
              <a:sym typeface="黑体" panose="02010609060101010101" pitchFamily="49" charset="-122"/>
            </a:endParaRPr>
          </a:p>
        </p:txBody>
      </p:sp>
      <p:pic>
        <p:nvPicPr>
          <p:cNvPr id="35843" name="图片占位符 11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-12000" contrast="42000"/>
          </a:blip>
          <a:srcRect l="1349" t="2226" r="1746" b="4021"/>
          <a:stretch>
            <a:fillRect/>
          </a:stretch>
        </p:blipFill>
        <p:spPr>
          <a:xfrm>
            <a:off x="2266950" y="1387475"/>
            <a:ext cx="8947150" cy="4838700"/>
          </a:xfrm>
        </p:spPr>
      </p:pic>
      <p:sp>
        <p:nvSpPr>
          <p:cNvPr id="35844" name="矩形: 圆角 11"/>
          <p:cNvSpPr/>
          <p:nvPr/>
        </p:nvSpPr>
        <p:spPr>
          <a:xfrm rot="5400000">
            <a:off x="1265238" y="1512888"/>
            <a:ext cx="87312" cy="1593850"/>
          </a:xfrm>
          <a:prstGeom prst="roundRect">
            <a:avLst>
              <a:gd name="adj" fmla="val 16667"/>
            </a:avLst>
          </a:prstGeom>
          <a:solidFill>
            <a:srgbClr val="00489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  <p:sp>
        <p:nvSpPr>
          <p:cNvPr id="35845" name="文本框 3"/>
          <p:cNvSpPr txBox="1"/>
          <p:nvPr/>
        </p:nvSpPr>
        <p:spPr>
          <a:xfrm>
            <a:off x="673100" y="1868488"/>
            <a:ext cx="1320800" cy="3984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en-US" sz="2000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开发流程</a:t>
            </a:r>
            <a:endParaRPr lang="zh-CN" altLang="en-US" sz="2000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</p:txBody>
      </p:sp>
      <p:pic>
        <p:nvPicPr>
          <p:cNvPr id="35846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175" y="6046788"/>
            <a:ext cx="1847850" cy="7334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90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01738" y="395288"/>
            <a:ext cx="9061450" cy="863600"/>
          </a:xfrm>
        </p:spPr>
        <p:txBody>
          <a:bodyPr vert="horz" wrap="square" lIns="90000" tIns="46800" rIns="90000" bIns="46800" anchor="ctr"/>
          <a:p>
            <a:pPr eaLnBrk="1" hangingPunct="1"/>
            <a:r>
              <a:rPr lang="zh-CN" altLang="zh-CN" sz="2400" kern="1200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j-cs"/>
                <a:sym typeface="黑体" panose="02010609060101010101" pitchFamily="49" charset="-122"/>
              </a:rPr>
              <a:t>优质阿尔法量化股票配置模型</a:t>
            </a:r>
            <a:endParaRPr lang="zh-CN" altLang="zh-CN" sz="2400" kern="1200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j-cs"/>
              <a:sym typeface="黑体" panose="02010609060101010101" pitchFamily="49" charset="-122"/>
            </a:endParaRPr>
          </a:p>
        </p:txBody>
      </p:sp>
      <p:sp>
        <p:nvSpPr>
          <p:cNvPr id="37891" name="矩形: 圆角 11"/>
          <p:cNvSpPr/>
          <p:nvPr/>
        </p:nvSpPr>
        <p:spPr>
          <a:xfrm rot="5400000">
            <a:off x="3098800" y="-463550"/>
            <a:ext cx="112713" cy="3983038"/>
          </a:xfrm>
          <a:prstGeom prst="roundRect">
            <a:avLst>
              <a:gd name="adj" fmla="val 5662"/>
            </a:avLst>
          </a:prstGeom>
          <a:solidFill>
            <a:srgbClr val="00489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  <p:sp>
        <p:nvSpPr>
          <p:cNvPr id="37892" name="文本框 3"/>
          <p:cNvSpPr txBox="1"/>
          <p:nvPr/>
        </p:nvSpPr>
        <p:spPr>
          <a:xfrm>
            <a:off x="1206500" y="1093788"/>
            <a:ext cx="5189538" cy="3962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en-US" sz="2000" dirty="0">
                <a:latin typeface="汉仪润圆简" panose="00020600040101010101" pitchFamily="18" charset="-122"/>
                <a:ea typeface="汉仪润圆简" panose="00020600040101010101" pitchFamily="18" charset="-122"/>
              </a:rPr>
              <a:t>测试数据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（</a:t>
            </a:r>
            <a:r>
              <a:rPr lang="en-US" altLang="zh-CN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2017.05.01—2021.06.23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）</a:t>
            </a:r>
            <a:endParaRPr lang="zh-CN" altLang="en-US" sz="1600" dirty="0">
              <a:solidFill>
                <a:srgbClr val="A6A6A6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8726488" y="1457325"/>
          <a:ext cx="2768600" cy="40036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2874"/>
                <a:gridCol w="1375726"/>
              </a:tblGrid>
              <a:tr h="59953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评价指标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测试数据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4D4D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绝对回报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85.54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相对回报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33.20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本月回报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4.05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本季回报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3.59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年化收益率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21.01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91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ALPHA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5.51%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BETA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0.99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SHARPE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0.61</a:t>
                      </a:r>
                      <a:endParaRPr 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最大回撤</a:t>
                      </a:r>
                      <a:endParaRPr lang="zh-CN" altLang="zh-CN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-</a:t>
                      </a: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38.40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37916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65713" y="6083300"/>
            <a:ext cx="1847850" cy="733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230" y="1899285"/>
            <a:ext cx="7904480" cy="356171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90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01738" y="395288"/>
            <a:ext cx="9061450" cy="863600"/>
          </a:xfrm>
        </p:spPr>
        <p:txBody>
          <a:bodyPr vert="horz" wrap="square" lIns="90000" tIns="46800" rIns="90000" bIns="46800" anchor="ctr"/>
          <a:p>
            <a:pPr eaLnBrk="1" hangingPunct="1"/>
            <a:r>
              <a:rPr lang="zh-CN" altLang="zh-CN" sz="2400" kern="1200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j-cs"/>
                <a:sym typeface="黑体" panose="02010609060101010101" pitchFamily="49" charset="-122"/>
              </a:rPr>
              <a:t>优质阿尔法量化股票配置模型</a:t>
            </a:r>
            <a:endParaRPr lang="zh-CN" altLang="zh-CN" sz="2400" kern="1200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j-cs"/>
              <a:sym typeface="黑体" panose="02010609060101010101" pitchFamily="49" charset="-122"/>
            </a:endParaRPr>
          </a:p>
        </p:txBody>
      </p:sp>
      <p:sp>
        <p:nvSpPr>
          <p:cNvPr id="37891" name="矩形: 圆角 11"/>
          <p:cNvSpPr/>
          <p:nvPr/>
        </p:nvSpPr>
        <p:spPr>
          <a:xfrm rot="5400000">
            <a:off x="3098800" y="-463550"/>
            <a:ext cx="112713" cy="3983038"/>
          </a:xfrm>
          <a:prstGeom prst="roundRect">
            <a:avLst>
              <a:gd name="adj" fmla="val 5662"/>
            </a:avLst>
          </a:prstGeom>
          <a:solidFill>
            <a:srgbClr val="00489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  <p:sp>
        <p:nvSpPr>
          <p:cNvPr id="37892" name="文本框 3"/>
          <p:cNvSpPr txBox="1"/>
          <p:nvPr/>
        </p:nvSpPr>
        <p:spPr>
          <a:xfrm>
            <a:off x="1206500" y="1093788"/>
            <a:ext cx="5189538" cy="3962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en-US" sz="2000" dirty="0">
                <a:latin typeface="汉仪润圆简" panose="00020600040101010101" pitchFamily="18" charset="-122"/>
                <a:ea typeface="汉仪润圆简" panose="00020600040101010101" pitchFamily="18" charset="-122"/>
              </a:rPr>
              <a:t>测试数据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（</a:t>
            </a:r>
            <a:r>
              <a:rPr lang="en-US" altLang="zh-CN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2018.05.01—2021.06.23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）</a:t>
            </a:r>
            <a:endParaRPr lang="zh-CN" altLang="en-US" sz="1600" dirty="0">
              <a:solidFill>
                <a:srgbClr val="A6A6A6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8726488" y="1457325"/>
          <a:ext cx="2768600" cy="40036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2874"/>
                <a:gridCol w="1375726"/>
              </a:tblGrid>
              <a:tr h="59953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评价指标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测试数据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4D4D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绝对回报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98.74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相对回报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59.26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本月回报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4.05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本季回报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3.59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年化收益率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21.01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91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ALPHA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13.75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BETA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1.05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SHARPE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0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。</a:t>
                      </a: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91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最大回撤</a:t>
                      </a:r>
                      <a:endParaRPr lang="zh-CN" altLang="zh-CN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-</a:t>
                      </a: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35.40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37916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65713" y="6083300"/>
            <a:ext cx="1847850" cy="733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85" y="1918335"/>
            <a:ext cx="7875905" cy="354266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90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01738" y="395288"/>
            <a:ext cx="9061450" cy="863600"/>
          </a:xfrm>
        </p:spPr>
        <p:txBody>
          <a:bodyPr vert="horz" wrap="square" lIns="90000" tIns="46800" rIns="90000" bIns="46800" anchor="ctr"/>
          <a:p>
            <a:pPr eaLnBrk="1" hangingPunct="1"/>
            <a:r>
              <a:rPr lang="zh-CN" altLang="zh-CN" sz="2400" kern="1200" dirty="0">
                <a:solidFill>
                  <a:srgbClr val="FF0000"/>
                </a:solidFill>
                <a:latin typeface="汉仪润圆简" panose="00020600040101010101" pitchFamily="18" charset="-122"/>
                <a:ea typeface="汉仪润圆简" panose="00020600040101010101" pitchFamily="18" charset="-122"/>
                <a:cs typeface="+mj-cs"/>
                <a:sym typeface="黑体" panose="02010609060101010101" pitchFamily="49" charset="-122"/>
              </a:rPr>
              <a:t>优质阿尔法量化股票配置模型</a:t>
            </a:r>
            <a:endParaRPr lang="zh-CN" altLang="zh-CN" sz="2400" kern="1200" dirty="0">
              <a:solidFill>
                <a:srgbClr val="FF0000"/>
              </a:solidFill>
              <a:latin typeface="汉仪润圆简" panose="00020600040101010101" pitchFamily="18" charset="-122"/>
              <a:ea typeface="汉仪润圆简" panose="00020600040101010101" pitchFamily="18" charset="-122"/>
              <a:cs typeface="+mj-cs"/>
              <a:sym typeface="黑体" panose="02010609060101010101" pitchFamily="49" charset="-122"/>
            </a:endParaRPr>
          </a:p>
        </p:txBody>
      </p:sp>
      <p:sp>
        <p:nvSpPr>
          <p:cNvPr id="37891" name="矩形: 圆角 11"/>
          <p:cNvSpPr/>
          <p:nvPr/>
        </p:nvSpPr>
        <p:spPr>
          <a:xfrm rot="5400000">
            <a:off x="3098800" y="-463550"/>
            <a:ext cx="112713" cy="3983038"/>
          </a:xfrm>
          <a:prstGeom prst="roundRect">
            <a:avLst>
              <a:gd name="adj" fmla="val 5662"/>
            </a:avLst>
          </a:prstGeom>
          <a:solidFill>
            <a:srgbClr val="004892"/>
          </a:solidFill>
          <a:ln w="9525">
            <a:noFill/>
          </a:ln>
        </p:spPr>
        <p:txBody>
          <a:bodyPr/>
          <a:p>
            <a:pPr eaLnBrk="1" hangingPunct="1"/>
            <a:endParaRPr lang="zh-CN" altLang="en-US" sz="1800" dirty="0">
              <a:latin typeface="黑体" panose="02010609060101010101" pitchFamily="49" charset="-122"/>
            </a:endParaRPr>
          </a:p>
        </p:txBody>
      </p:sp>
      <p:sp>
        <p:nvSpPr>
          <p:cNvPr id="37892" name="文本框 3"/>
          <p:cNvSpPr txBox="1"/>
          <p:nvPr/>
        </p:nvSpPr>
        <p:spPr>
          <a:xfrm>
            <a:off x="1206500" y="1093788"/>
            <a:ext cx="5189538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en-US" sz="2000" dirty="0">
                <a:latin typeface="汉仪润圆简" panose="00020600040101010101" pitchFamily="18" charset="-122"/>
                <a:ea typeface="汉仪润圆简" panose="00020600040101010101" pitchFamily="18" charset="-122"/>
              </a:rPr>
              <a:t>测试数据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（</a:t>
            </a:r>
            <a:r>
              <a:rPr lang="en-US" altLang="zh-CN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2021.05.01—2021.06.23</a:t>
            </a:r>
            <a:r>
              <a:rPr lang="zh-CN" altLang="en-US" sz="1600" dirty="0">
                <a:solidFill>
                  <a:srgbClr val="A6A6A6"/>
                </a:solidFill>
                <a:latin typeface="汉仪润圆简" panose="00020600040101010101" pitchFamily="18" charset="-122"/>
                <a:ea typeface="汉仪润圆简" panose="00020600040101010101" pitchFamily="18" charset="-122"/>
              </a:rPr>
              <a:t>）</a:t>
            </a:r>
            <a:endParaRPr lang="zh-CN" altLang="en-US" sz="1600" dirty="0">
              <a:solidFill>
                <a:srgbClr val="A6A6A6"/>
              </a:solidFill>
              <a:latin typeface="汉仪润圆简" panose="00020600040101010101" pitchFamily="18" charset="-122"/>
              <a:ea typeface="汉仪润圆简" panose="00020600040101010101" pitchFamily="18" charset="-122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8726488" y="1457325"/>
          <a:ext cx="2768600" cy="40036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2874"/>
                <a:gridCol w="1375726"/>
              </a:tblGrid>
              <a:tr h="59953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评价指标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olidFill>
                            <a:srgbClr val="FFFFFF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测试数据</a:t>
                      </a:r>
                      <a:endParaRPr lang="zh-CN" altLang="en-US" sz="1600">
                        <a:solidFill>
                          <a:srgbClr val="FFFFFF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4D4D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绝对回报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10.48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  <a:sym typeface="+mn-ea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  <a:sym typeface="+mn-ea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相对回报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10.05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本月回报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2.48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本季回报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10.48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年化收益率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94.35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91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ALPHA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91.98</a:t>
                      </a:r>
                      <a:r>
                        <a:rPr lang="zh-CN" alt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BETA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0.82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3785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SHARPE</a:t>
                      </a:r>
                      <a:endParaRPr lang="en-US" altLang="zh-CN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>
                          <a:solidFill>
                            <a:srgbClr val="40404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6.09</a:t>
                      </a:r>
                      <a:endParaRPr lang="en-US" sz="1600">
                        <a:solidFill>
                          <a:srgbClr val="40404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3778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最大回撤</a:t>
                      </a:r>
                      <a:endParaRPr lang="zh-CN" altLang="zh-CN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-</a:t>
                      </a:r>
                      <a:r>
                        <a:rPr lang="en-US" altLang="zh-CN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4.21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汉仪润圆简" panose="00020600040101010101" pitchFamily="18" charset="-122"/>
                          <a:ea typeface="汉仪润圆简" panose="00020600040101010101" pitchFamily="18" charset="-122"/>
                        </a:rPr>
                        <a:t>%</a:t>
                      </a:r>
                      <a:endParaRPr lang="zh-CN" altLang="en-US" sz="1600">
                        <a:solidFill>
                          <a:srgbClr val="FF0000"/>
                        </a:solidFill>
                        <a:latin typeface="汉仪润圆简" panose="00020600040101010101" pitchFamily="18" charset="-122"/>
                        <a:ea typeface="汉仪润圆简" panose="00020600040101010101" pitchFamily="18" charset="-122"/>
                      </a:endParaRPr>
                    </a:p>
                  </a:txBody>
                  <a:tcPr marL="91461" marR="91461" marT="45727" marB="45727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E34D4D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37916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65713" y="6083300"/>
            <a:ext cx="1847850" cy="733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edcc7d98a1966c51b79ba9dfdd0e2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955" y="1769110"/>
            <a:ext cx="7261225" cy="369189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SLIDE_COLORSCHEME_VERSION" val="3.2"/>
  <p:tag name="KSO_WM_UNIT_COLOR_SCHEME_SHAPE_ID" val="5"/>
  <p:tag name="KSO_WM_UNIT_COLOR_SCHEME_PARENT_PAGE" val="2_7"/>
</p:tagLst>
</file>

<file path=ppt/tags/tag10.xml><?xml version="1.0" encoding="utf-8"?>
<p:tagLst xmlns:p="http://schemas.openxmlformats.org/presentationml/2006/main">
  <p:tag name="REFSHAPE" val="180870900"/>
</p:tagLst>
</file>

<file path=ppt/tags/tag100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6"/>
  <p:tag name="KSO_WM_UNIT_ID" val="diagram20174811_2*l_i*1_5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9084"/>
</p:tagLst>
</file>

<file path=ppt/tags/tag101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7"/>
  <p:tag name="KSO_WM_UNIT_ID" val="diagram20174811_2*l_i*1_5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8948"/>
</p:tagLst>
</file>

<file path=ppt/tags/tag102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8"/>
  <p:tag name="KSO_WM_UNIT_ID" val="diagram20174811_2*l_i*1_5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1804"/>
</p:tagLst>
</file>

<file path=ppt/tags/tag103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9"/>
  <p:tag name="KSO_WM_UNIT_ID" val="diagram20174811_2*l_i*1_5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1668"/>
</p:tagLst>
</file>

<file path=ppt/tags/tag104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1"/>
  <p:tag name="KSO_WM_UNIT_ID" val="diagram20174811_2*l_i*1_6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0444"/>
</p:tagLst>
</file>

<file path=ppt/tags/tag105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4"/>
  <p:tag name="KSO_WM_UNIT_ID" val="diagram20174811_2*l_i*1_6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88498404"/>
</p:tagLst>
</file>

<file path=ppt/tags/tag106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5"/>
  <p:tag name="KSO_WM_UNIT_ID" val="diagram20174811_2*l_i*1_6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88501532"/>
</p:tagLst>
</file>

<file path=ppt/tags/tag107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6"/>
  <p:tag name="KSO_WM_UNIT_ID" val="diagram20174811_2*l_i*1_6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88500580"/>
</p:tagLst>
</file>

<file path=ppt/tags/tag108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7"/>
  <p:tag name="KSO_WM_UNIT_ID" val="diagram20174811_2*l_i*1_6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88497044"/>
</p:tagLst>
</file>

<file path=ppt/tags/tag109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8"/>
  <p:tag name="KSO_WM_UNIT_ID" val="diagram20174811_2*l_i*1_6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0988"/>
</p:tagLst>
</file>

<file path=ppt/tags/tag11.xml><?xml version="1.0" encoding="utf-8"?>
<p:tagLst xmlns:p="http://schemas.openxmlformats.org/presentationml/2006/main">
  <p:tag name="REFSHAPE" val="180871308"/>
</p:tagLst>
</file>

<file path=ppt/tags/tag110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0"/>
  <p:tag name="KSO_WM_UNIT_ID" val="diagram20174811_2*l_i*1_7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88497316"/>
</p:tagLst>
</file>

<file path=ppt/tags/tag111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1"/>
  <p:tag name="KSO_WM_UNIT_ID" val="diagram20174811_2*l_i*1_7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88500308"/>
</p:tagLst>
</file>

<file path=ppt/tags/tag112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3"/>
  <p:tag name="KSO_WM_UNIT_ID" val="diagram20174811_2*l_i*1_7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88505612"/>
</p:tagLst>
</file>

<file path=ppt/tags/tag113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5"/>
  <p:tag name="KSO_WM_UNIT_ID" val="diagram20174811_2*l_i*1_7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5340"/>
</p:tagLst>
</file>

<file path=ppt/tags/tag114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6"/>
  <p:tag name="KSO_WM_UNIT_ID" val="diagram20174811_2*l_i*1_7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5204"/>
</p:tagLst>
</file>

<file path=ppt/tags/tag115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7"/>
  <p:tag name="KSO_WM_UNIT_ID" val="diagram20174811_2*l_i*1_7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5068"/>
</p:tagLst>
</file>

<file path=ppt/tags/tag116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8"/>
  <p:tag name="KSO_WM_UNIT_ID" val="diagram20174811_2*l_i*1_7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88504388"/>
</p:tagLst>
</file>

<file path=ppt/tags/tag117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9"/>
  <p:tag name="KSO_WM_UNIT_ID" val="diagram20174811_2*l_i*1_7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4252"/>
</p:tagLst>
</file>

<file path=ppt/tags/tag118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0"/>
  <p:tag name="KSO_WM_UNIT_ID" val="diagram20174811_2*l_i*1_8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2212"/>
</p:tagLst>
</file>

<file path=ppt/tags/tag119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2"/>
  <p:tag name="KSO_WM_UNIT_ID" val="diagram20174811_2*l_i*1_8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6500"/>
</p:tagLst>
</file>

<file path=ppt/tags/tag12.xml><?xml version="1.0" encoding="utf-8"?>
<p:tagLst xmlns:p="http://schemas.openxmlformats.org/presentationml/2006/main">
  <p:tag name="REFSHAPE" val="180871172"/>
</p:tagLst>
</file>

<file path=ppt/tags/tag120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3"/>
  <p:tag name="KSO_WM_UNIT_ID" val="diagram20174811_2*l_i*1_8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5956"/>
</p:tagLst>
</file>

<file path=ppt/tags/tag121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4"/>
  <p:tag name="KSO_WM_UNIT_ID" val="diagram20174811_2*l_i*1_8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2012"/>
</p:tagLst>
</file>

<file path=ppt/tags/tag122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3"/>
  <p:tag name="KSO_WM_UNIT_ID" val="diagram20174811_2*l_i*1_10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1876"/>
</p:tagLst>
</file>

<file path=ppt/tags/tag123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5"/>
  <p:tag name="KSO_WM_UNIT_ID" val="diagram20174811_2*l_i*1_11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0652"/>
</p:tagLst>
</file>

<file path=ppt/tags/tag124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7"/>
  <p:tag name="KSO_WM_UNIT_ID" val="diagram20174811_2*l_i*1_12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0380"/>
</p:tagLst>
</file>

<file path=ppt/tags/tag125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9"/>
  <p:tag name="KSO_WM_UNIT_ID" val="diagram20174811_2*l_i*1_13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0244"/>
</p:tagLst>
</file>

<file path=ppt/tags/tag126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4"/>
  <p:tag name="KSO_WM_UNIT_ID" val="diagram20174811_2*l_i*1_1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3508"/>
</p:tagLst>
</file>

<file path=ppt/tags/tag127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6"/>
  <p:tag name="KSO_WM_UNIT_ID" val="diagram20174811_2*l_i*1_2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0516"/>
</p:tagLst>
</file>

<file path=ppt/tags/tag128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8"/>
  <p:tag name="KSO_WM_UNIT_ID" val="diagram20174811_2*l_i*1_3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7588"/>
</p:tagLst>
</file>

<file path=ppt/tags/tag129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5"/>
  <p:tag name="KSO_WM_UNIT_ID" val="diagram20174811_2*l_i*1_5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91708"/>
</p:tagLst>
</file>

<file path=ppt/tags/tag13.xml><?xml version="1.0" encoding="utf-8"?>
<p:tagLst xmlns:p="http://schemas.openxmlformats.org/presentationml/2006/main">
  <p:tag name="REFSHAPE" val="820316708"/>
</p:tagLst>
</file>

<file path=ppt/tags/tag130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5"/>
  <p:tag name="KSO_WM_UNIT_ID" val="diagram20174811_2*l_i*1_3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91844"/>
</p:tagLst>
</file>

<file path=ppt/tags/tag131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0"/>
  <p:tag name="KSO_WM_UNIT_ID" val="diagram20174811_2*l_i*1_6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92388"/>
</p:tagLst>
</file>

<file path=ppt/tags/tag132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1"/>
  <p:tag name="KSO_WM_UNIT_ID" val="diagram20174811_2*l_i*1_8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91572"/>
</p:tagLst>
</file>

<file path=ppt/tags/tag133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6"/>
  <p:tag name="KSO_WM_UNIT_ID" val="diagram20174811_2*l_i*1_8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91300"/>
</p:tagLst>
</file>

<file path=ppt/tags/tag134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7"/>
  <p:tag name="KSO_WM_UNIT_ID" val="diagram20174811_2*l_i*1_8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90892"/>
</p:tagLst>
</file>

<file path=ppt/tags/tag135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8"/>
  <p:tag name="KSO_WM_UNIT_ID" val="diagram20174811_2*l_i*1_8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90756"/>
</p:tagLst>
</file>

<file path=ppt/tags/tag136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9"/>
  <p:tag name="KSO_WM_UNIT_ID" val="diagram20174811_2*l_i*1_8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90212"/>
</p:tagLst>
</file>

<file path=ppt/tags/tag137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0"/>
  <p:tag name="KSO_WM_UNIT_ID" val="diagram20174811_2*l_i*1_9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89532"/>
</p:tagLst>
</file>

<file path=ppt/tags/tag138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2"/>
  <p:tag name="KSO_WM_UNIT_ID" val="diagram20174811_2*l_i*1_9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89260"/>
</p:tagLst>
</file>

<file path=ppt/tags/tag139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3"/>
  <p:tag name="KSO_WM_UNIT_ID" val="diagram20174811_2*l_i*1_9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88988"/>
</p:tagLst>
</file>

<file path=ppt/tags/tag14.xml><?xml version="1.0" encoding="utf-8"?>
<p:tagLst xmlns:p="http://schemas.openxmlformats.org/presentationml/2006/main">
  <p:tag name="REFSHAPE" val="820316164"/>
</p:tagLst>
</file>

<file path=ppt/tags/tag140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4"/>
  <p:tag name="KSO_WM_UNIT_ID" val="diagram20174811_2*l_i*1_9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88716"/>
</p:tagLst>
</file>

<file path=ppt/tags/tag141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5"/>
  <p:tag name="KSO_WM_UNIT_ID" val="diagram20174811_2*l_i*1_9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85388852"/>
</p:tagLst>
</file>

<file path=ppt/tags/tag142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8"/>
  <p:tag name="KSO_WM_UNIT_ID" val="diagram20174811_2*l_i*1_9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5391436"/>
</p:tagLst>
</file>

<file path=ppt/tags/tag143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9"/>
  <p:tag name="KSO_WM_UNIT_ID" val="diagram20174811_2*l_i*1_9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775689836"/>
</p:tagLst>
</file>

<file path=ppt/tags/tag144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0"/>
  <p:tag name="KSO_WM_UNIT_ID" val="diagram20174811_2*l_i*1_10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21113804"/>
</p:tagLst>
</file>

<file path=ppt/tags/tag145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1"/>
  <p:tag name="KSO_WM_UNIT_ID" val="diagram20174811_2*l_i*1_10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18483316"/>
</p:tagLst>
</file>

<file path=ppt/tags/tag146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2"/>
  <p:tag name="KSO_WM_UNIT_ID" val="diagram20174811_2*l_i*1_10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18483452"/>
</p:tagLst>
</file>

<file path=ppt/tags/tag147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4"/>
  <p:tag name="KSO_WM_UNIT_ID" val="diagram20174811_2*l_i*1_10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3860"/>
</p:tagLst>
</file>

<file path=ppt/tags/tag148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5"/>
  <p:tag name="KSO_WM_UNIT_ID" val="diagram20174811_2*l_i*1_10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3044"/>
</p:tagLst>
</file>

<file path=ppt/tags/tag149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6"/>
  <p:tag name="KSO_WM_UNIT_ID" val="diagram20174811_2*l_i*1_10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2908"/>
</p:tagLst>
</file>

<file path=ppt/tags/tag15.xml><?xml version="1.0" encoding="utf-8"?>
<p:tagLst xmlns:p="http://schemas.openxmlformats.org/presentationml/2006/main">
  <p:tag name="KSO_WM_TAG_VERSION" val="1.0"/>
  <p:tag name="KSO_WM_TEMPLATE_CATEGORY" val="custom"/>
  <p:tag name="KSO_WM_TEMPLATE_INDEX" val="20160849"/>
</p:tagLst>
</file>

<file path=ppt/tags/tag150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8"/>
  <p:tag name="KSO_WM_UNIT_ID" val="diagram20174811_2*l_i*1_10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2636"/>
</p:tagLst>
</file>

<file path=ppt/tags/tag151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9"/>
  <p:tag name="KSO_WM_UNIT_ID" val="diagram20174811_2*l_i*1_10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2500"/>
</p:tagLst>
</file>

<file path=ppt/tags/tag152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1"/>
  <p:tag name="KSO_WM_UNIT_ID" val="diagram20174811_2*l_i*1_11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2228"/>
</p:tagLst>
</file>

<file path=ppt/tags/tag153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2"/>
  <p:tag name="KSO_WM_UNIT_ID" val="diagram20174811_2*l_i*1_11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2092"/>
</p:tagLst>
</file>

<file path=ppt/tags/tag154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3"/>
  <p:tag name="KSO_WM_UNIT_ID" val="diagram20174811_2*l_i*1_11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1684"/>
</p:tagLst>
</file>

<file path=ppt/tags/tag155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4"/>
  <p:tag name="KSO_WM_UNIT_ID" val="diagram20174811_2*l_i*1_11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1412"/>
</p:tagLst>
</file>

<file path=ppt/tags/tag156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6"/>
  <p:tag name="KSO_WM_UNIT_ID" val="diagram20174811_2*l_i*1_11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1276"/>
</p:tagLst>
</file>

<file path=ppt/tags/tag157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7"/>
  <p:tag name="KSO_WM_UNIT_ID" val="diagram20174811_2*l_i*1_11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1004"/>
</p:tagLst>
</file>

<file path=ppt/tags/tag158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9"/>
  <p:tag name="KSO_WM_UNIT_ID" val="diagram20174811_2*l_i*1_11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0868"/>
</p:tagLst>
</file>

<file path=ppt/tags/tag159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0"/>
  <p:tag name="KSO_WM_UNIT_ID" val="diagram20174811_2*l_i*1_12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0596"/>
</p:tagLst>
</file>

<file path=ppt/tags/tag16.xml><?xml version="1.0" encoding="utf-8"?>
<p:tagLst xmlns:p="http://schemas.openxmlformats.org/presentationml/2006/main">
  <p:tag name="KSO_WM_TAG_VERSION" val="1.0"/>
  <p:tag name="KSO_WM_TEMPLATE_CATEGORY" val="custom"/>
  <p:tag name="KSO_WM_TEMPLATE_INDEX" val="20160849"/>
</p:tagLst>
</file>

<file path=ppt/tags/tag160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1"/>
  <p:tag name="KSO_WM_UNIT_ID" val="diagram20174811_2*l_i*1_12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0460"/>
</p:tagLst>
</file>

<file path=ppt/tags/tag161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2"/>
  <p:tag name="KSO_WM_UNIT_ID" val="diagram20174811_2*l_i*1_12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0188"/>
</p:tagLst>
</file>

<file path=ppt/tags/tag162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4"/>
  <p:tag name="KSO_WM_UNIT_ID" val="diagram20174811_2*l_i*1_12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18480052"/>
</p:tagLst>
</file>

<file path=ppt/tags/tag163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5"/>
  <p:tag name="KSO_WM_UNIT_ID" val="diagram20174811_2*l_i*1_12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18479780"/>
</p:tagLst>
</file>

<file path=ppt/tags/tag164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6"/>
  <p:tag name="KSO_WM_UNIT_ID" val="diagram20174811_2*l_i*1_12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18479644"/>
</p:tagLst>
</file>

<file path=ppt/tags/tag165.xml><?xml version="1.0" encoding="utf-8"?>
<p:tagLst xmlns:p="http://schemas.openxmlformats.org/presentationml/2006/main">
  <p:tag name="KSO_WM_SLIDE_ID" val="diagram20174811_2"/>
  <p:tag name="KSO_WM_TEMPLATE_SUBCATEGORY" val="0"/>
  <p:tag name="KSO_WM_TEMPLATE_MASTER_TYPE" val="0"/>
  <p:tag name="KSO_WM_TEMPLATE_COLOR_TYPE" val="1"/>
  <p:tag name="KSO_WM_SLIDE_ITEM_CNT" val="3"/>
  <p:tag name="KSO_WM_SLIDE_INDEX" val="2"/>
  <p:tag name="KSO_WM_TAG_VERSION" val="1.0"/>
  <p:tag name="KSO_WM_BEAUTIFY_FLAG" val="#wm#"/>
  <p:tag name="KSO_WM_TEMPLATE_CATEGORY" val="diagram"/>
  <p:tag name="KSO_WM_TEMPLATE_INDEX" val="20174811"/>
  <p:tag name="KSO_WM_SLIDE_LAYOUT" val="a_l"/>
  <p:tag name="KSO_WM_SLIDE_LAYOUT_CNT" val="1_1"/>
  <p:tag name="KSO_WM_SLIDE_TYPE" val="text"/>
  <p:tag name="KSO_WM_SLIDE_SUBTYPE" val="diag"/>
  <p:tag name="KSO_WM_SLIDE_SIZE" val="787.606*351.024"/>
  <p:tag name="KSO_WM_SLIDE_POSITION" val="79.7333*136.42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,{&quot;bottom&quot;:0,&quot;bottomAbs&quot;:false,&quot;left&quot;:0,&quot;leftAbs&quot;:false,&quot;right&quot;:0,&quot;rightAbs&quot;:false,&quot;top&quot;:0,&quot;topAbs&quot;:false,&quot;type&quot;:&quot;frame&quot;}],&quot;horizontalAlign&quot;:1,&quot;id&quot;:&quot;2020-06-17T15:09:22&quot;,&quot;maxSize&quot;:{&quot;size1&quot;:23.600000000000001},&quot;minSize&quot;:{&quot;size1&quot;:23.600000000000001},&quot;normalSize&quot;:{&quot;size1&quot;:23.600000000000001},&quot;subLayout&quot;:[{&quot;id&quot;:&quot;2020-06-17T15:09:22&quot;,&quot;margin&quot;:{&quot;bottom&quot;:1.2350000143051147,&quot;left&quot;:1.690000057220459,&quot;right&quot;:1.6970000267028809,&quot;top&quot;:1.690000057220459},&quot;type&quot;:0},{&quot;horizontalAlign&quot;:0,&quot;id&quot;:&quot;2020-06-17T15:09:22&quot;,&quot;margin&quot;:{&quot;bottom&quot;:2.5399999618530273,&quot;left&quot;:1.690000057220459,&quot;right&quot;:1.690000057220459,&quot;top&quot;:0.026000002399086952},&quot;type&quot;:1,&quot;verticalAlign&quot;:0}],&quot;type&quot;:1,&quot;verticalAlign&quot;:1}"/>
  <p:tag name="KSO_WM_SLIDE_CAN_ADD_NAVIGATION" val="1"/>
  <p:tag name="KSO_WM_SLIDE_BACKGROUND" val="[&quot;general&quot;,&quot;frame&quot;]"/>
  <p:tag name="KSO_WM_SLIDE_RATIO" val="1.777778"/>
  <p:tag name="KSO_WM_DIAGRAM_GROUP_CODE" val="l1-1"/>
  <p:tag name="KSO_WM_SLIDE_DIAGTYPE" val="l"/>
  <p:tag name="ORIGINALNOUSEDACCENT" val="1"/>
  <p:tag name="STRIPEENUMTEXTTINT" val="3"/>
</p:tagLst>
</file>

<file path=ppt/tags/tag1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60849"/>
  <p:tag name="KSO_WM_UNIT_TYPE" val="a"/>
  <p:tag name="KSO_WM_UNIT_INDEX" val="1"/>
  <p:tag name="KSO_WM_UNIT_ID" val="custom160627_5*a*1"/>
  <p:tag name="KSO_WM_UNIT_LAYERLEVEL" val="1"/>
  <p:tag name="KSO_WM_UNIT_VALUE" val="58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167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4_2"/>
  <p:tag name="KSO_WM_UNIT_ID" val="diagram20187604_3*q_h_i*1_4_2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8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</p:tagLst>
</file>

<file path=ppt/tags/tag168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2_2"/>
  <p:tag name="KSO_WM_UNIT_ID" val="diagram20187604_3*q_h_i*1_2_2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</p:tagLst>
</file>

<file path=ppt/tags/tag169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1_2"/>
  <p:tag name="KSO_WM_UNIT_ID" val="diagram20187604_3*q_h_i*1_1_2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</p:tagLst>
</file>

<file path=ppt/tags/tag17.xml><?xml version="1.0" encoding="utf-8"?>
<p:tagLst xmlns:p="http://schemas.openxmlformats.org/presentationml/2006/main">
  <p:tag name="KSO_WM_TAG_VERSION" val="1.0"/>
  <p:tag name="KSO_WM_TEMPLATE_CATEGORY" val="custom"/>
  <p:tag name="KSO_WM_TEMPLATE_INDEX" val="20160849"/>
</p:tagLst>
</file>

<file path=ppt/tags/tag170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3_3"/>
  <p:tag name="KSO_WM_UNIT_ID" val="diagram20187604_3*q_h_i*1_3_3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7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</p:tagLst>
</file>

<file path=ppt/tags/tag171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2_3"/>
  <p:tag name="KSO_WM_UNIT_ID" val="diagram20187604_3*q_h_i*1_2_3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6"/>
  <p:tag name="KSO_WM_UNIT_FILL_TYPE" val="1"/>
  <p:tag name="KSO_WM_UNIT_TEXT_FILL_FORE_SCHEMECOLOR_INDEX" val="13"/>
  <p:tag name="KSO_WM_UNIT_TEXT_FILL_TYPE" val="1"/>
</p:tagLst>
</file>

<file path=ppt/tags/tag172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4_3"/>
  <p:tag name="KSO_WM_UNIT_ID" val="diagram20187604_3*q_h_i*1_4_3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6"/>
  <p:tag name="KSO_WM_UNIT_FILL_TYPE" val="1"/>
  <p:tag name="KSO_WM_UNIT_TEXT_FILL_FORE_SCHEMECOLOR_INDEX" val="13"/>
  <p:tag name="KSO_WM_UNIT_TEXT_FILL_TYPE" val="1"/>
</p:tagLst>
</file>

<file path=ppt/tags/tag173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3_2"/>
  <p:tag name="KSO_WM_UNIT_ID" val="diagram20187604_3*q_h_i*1_3_2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6"/>
  <p:tag name="KSO_WM_UNIT_FILL_TYPE" val="1"/>
  <p:tag name="KSO_WM_UNIT_TEXT_FILL_FORE_SCHEMECOLOR_INDEX" val="13"/>
  <p:tag name="KSO_WM_UNIT_TEXT_FILL_TYPE" val="1"/>
</p:tagLst>
</file>

<file path=ppt/tags/tag174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1_3"/>
  <p:tag name="KSO_WM_UNIT_ID" val="diagram20187604_3*q_h_i*1_1_3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6"/>
  <p:tag name="KSO_WM_UNIT_FILL_TYPE" val="1"/>
  <p:tag name="KSO_WM_UNIT_TEXT_FILL_FORE_SCHEMECOLOR_INDEX" val="13"/>
  <p:tag name="KSO_WM_UNIT_TEXT_FILL_TYPE" val="1"/>
</p:tagLst>
</file>

<file path=ppt/tags/tag175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2_1"/>
  <p:tag name="KSO_WM_UNIT_ID" val="diagram20187604_3*q_h_i*1_2_1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LINE_FORE_SCHEMECOLOR_INDEX" val="6"/>
  <p:tag name="KSO_WM_UNIT_LINE_FILL_TYPE" val="2"/>
</p:tagLst>
</file>

<file path=ppt/tags/tag176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3_1"/>
  <p:tag name="KSO_WM_UNIT_ID" val="diagram20187604_3*q_h_i*1_3_1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LINE_FORE_SCHEMECOLOR_INDEX" val="7"/>
  <p:tag name="KSO_WM_UNIT_LINE_FILL_TYPE" val="2"/>
</p:tagLst>
</file>

<file path=ppt/tags/tag177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4_1"/>
  <p:tag name="KSO_WM_UNIT_ID" val="diagram20187604_3*q_h_i*1_4_1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LINE_FORE_SCHEMECOLOR_INDEX" val="8"/>
  <p:tag name="KSO_WM_UNIT_LINE_FILL_TYPE" val="2"/>
</p:tagLst>
</file>

<file path=ppt/tags/tag178.xml><?xml version="1.0" encoding="utf-8"?>
<p:tagLst xmlns:p="http://schemas.openxmlformats.org/presentationml/2006/main">
  <p:tag name="KSO_WM_TEMPLATE_CATEGORY" val="diagram"/>
  <p:tag name="KSO_WM_TEMPLATE_INDEX" val="20187604"/>
  <p:tag name="KSO_WM_UNIT_TYPE" val="q_h_i"/>
  <p:tag name="KSO_WM_UNIT_INDEX" val="1_1_1"/>
  <p:tag name="KSO_WM_UNIT_ID" val="diagram20187604_3*q_h_i*1_1_1"/>
  <p:tag name="KSO_WM_UNIT_LAYERLEVEL" val="1_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LINE_FORE_SCHEMECOLOR_INDEX" val="5"/>
  <p:tag name="KSO_WM_UNIT_LINE_FILL_TYPE" val="2"/>
</p:tagLst>
</file>

<file path=ppt/tags/tag179.xml><?xml version="1.0" encoding="utf-8"?>
<p:tagLst xmlns:p="http://schemas.openxmlformats.org/presentationml/2006/main">
  <p:tag name="KSO_WM_TEMPLATE_CATEGORY" val="diagram"/>
  <p:tag name="KSO_WM_TEMPLATE_INDEX" val="20187604"/>
  <p:tag name="KSO_WM_UNIT_TYPE" val="q_i"/>
  <p:tag name="KSO_WM_UNIT_INDEX" val="1_5"/>
  <p:tag name="KSO_WM_UNIT_ID" val="diagram20187604_3*q_i*1_5"/>
  <p:tag name="KSO_WM_UNIT_LAYERLEVEL" val="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5"/>
  <p:tag name="KSO_WM_UNIT_FILL_TYPE" val="1"/>
  <p:tag name="KSO_WM_UNIT_TEXT_FILL_FORE_SCHEMECOLOR_INDEX" val="13"/>
  <p:tag name="KSO_WM_UNIT_TEXT_FILL_TYPE" val="1"/>
</p:tagLst>
</file>

<file path=ppt/tags/tag18.xml><?xml version="1.0" encoding="utf-8"?>
<p:tagLst xmlns:p="http://schemas.openxmlformats.org/presentationml/2006/main">
  <p:tag name="KSO_WM_TAG_VERSION" val="1.0"/>
  <p:tag name="KSO_WM_TEMPLATE_CATEGORY" val="custom"/>
  <p:tag name="KSO_WM_TEMPLATE_INDEX" val="20160849"/>
</p:tagLst>
</file>

<file path=ppt/tags/tag180.xml><?xml version="1.0" encoding="utf-8"?>
<p:tagLst xmlns:p="http://schemas.openxmlformats.org/presentationml/2006/main">
  <p:tag name="KSO_WM_TEMPLATE_CATEGORY" val="diagram"/>
  <p:tag name="KSO_WM_TEMPLATE_INDEX" val="20187604"/>
  <p:tag name="KSO_WM_UNIT_TYPE" val="q_i"/>
  <p:tag name="KSO_WM_UNIT_INDEX" val="1_1"/>
  <p:tag name="KSO_WM_UNIT_ID" val="diagram20187604_3*q_i*1_1"/>
  <p:tag name="KSO_WM_UNIT_LAYERLEVEL" val="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5"/>
  <p:tag name="KSO_WM_UNIT_FILL_TYPE" val="1"/>
  <p:tag name="KSO_WM_UNIT_TEXT_FILL_FORE_SCHEMECOLOR_INDEX" val="13"/>
  <p:tag name="KSO_WM_UNIT_TEXT_FILL_TYPE" val="1"/>
</p:tagLst>
</file>

<file path=ppt/tags/tag181.xml><?xml version="1.0" encoding="utf-8"?>
<p:tagLst xmlns:p="http://schemas.openxmlformats.org/presentationml/2006/main">
  <p:tag name="KSO_WM_TEMPLATE_CATEGORY" val="diagram"/>
  <p:tag name="KSO_WM_TEMPLATE_INDEX" val="20187604"/>
  <p:tag name="KSO_WM_UNIT_TYPE" val="q_i"/>
  <p:tag name="KSO_WM_UNIT_INDEX" val="1_3"/>
  <p:tag name="KSO_WM_UNIT_ID" val="diagram20187604_3*q_i*1_3"/>
  <p:tag name="KSO_WM_UNIT_LAYERLEVEL" val="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5"/>
  <p:tag name="KSO_WM_UNIT_FILL_TYPE" val="1"/>
  <p:tag name="KSO_WM_UNIT_TEXT_FILL_FORE_SCHEMECOLOR_INDEX" val="13"/>
  <p:tag name="KSO_WM_UNIT_TEXT_FILL_TYPE" val="1"/>
</p:tagLst>
</file>

<file path=ppt/tags/tag182.xml><?xml version="1.0" encoding="utf-8"?>
<p:tagLst xmlns:p="http://schemas.openxmlformats.org/presentationml/2006/main">
  <p:tag name="KSO_WM_TEMPLATE_CATEGORY" val="diagram"/>
  <p:tag name="KSO_WM_TEMPLATE_INDEX" val="20187604"/>
  <p:tag name="KSO_WM_UNIT_TYPE" val="q_i"/>
  <p:tag name="KSO_WM_UNIT_INDEX" val="1_4"/>
  <p:tag name="KSO_WM_UNIT_ID" val="diagram20187604_3*q_i*1_4"/>
  <p:tag name="KSO_WM_UNIT_LAYERLEVEL" val="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183.xml><?xml version="1.0" encoding="utf-8"?>
<p:tagLst xmlns:p="http://schemas.openxmlformats.org/presentationml/2006/main">
  <p:tag name="KSO_WM_TEMPLATE_CATEGORY" val="diagram"/>
  <p:tag name="KSO_WM_TEMPLATE_INDEX" val="20187604"/>
  <p:tag name="KSO_WM_UNIT_TYPE" val="q_i"/>
  <p:tag name="KSO_WM_UNIT_INDEX" val="1_6"/>
  <p:tag name="KSO_WM_UNIT_ID" val="diagram20187604_3*q_i*1_6"/>
  <p:tag name="KSO_WM_UNIT_LAYERLEVEL" val="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184.xml><?xml version="1.0" encoding="utf-8"?>
<p:tagLst xmlns:p="http://schemas.openxmlformats.org/presentationml/2006/main">
  <p:tag name="KSO_WM_TEMPLATE_CATEGORY" val="diagram"/>
  <p:tag name="KSO_WM_TEMPLATE_INDEX" val="20187604"/>
  <p:tag name="KSO_WM_UNIT_TYPE" val="q_i"/>
  <p:tag name="KSO_WM_UNIT_INDEX" val="1_2"/>
  <p:tag name="KSO_WM_UNIT_ID" val="diagram20187604_3*q_i*1_2"/>
  <p:tag name="KSO_WM_UNIT_LAYERLEVEL" val="1_1"/>
  <p:tag name="KSO_WM_BEAUTIFY_FLAG" val="#wm#"/>
  <p:tag name="KSO_WM_TAG_VERSION" val="1.0"/>
  <p:tag name="KSO_WM_DIAGRAM_GROUP_CODE" val="q1-1"/>
  <p:tag name="KSO_WM_UNIT_HIGHLIGHT" val="0"/>
  <p:tag name="KSO_WM_UNIT_COMPATIBLE" val="0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185.xml><?xml version="1.0" encoding="utf-8"?>
<p:tagLst xmlns:p="http://schemas.openxmlformats.org/presentationml/2006/main">
  <p:tag name="KSO_WM_TEMPLATE_CATEGORY" val="diagram"/>
  <p:tag name="KSO_WM_TEMPLATE_INDEX" val="20187604"/>
  <p:tag name="KSO_WM_UNIT_TYPE" val="q_h_f"/>
  <p:tag name="KSO_WM_UNIT_INDEX" val="1_3_1"/>
  <p:tag name="KSO_WM_UNIT_ID" val="diagram20187604_3*q_h_f*1_3_1"/>
  <p:tag name="KSO_WM_UNIT_LAYERLEVEL" val="1_1_1"/>
  <p:tag name="KSO_WM_UNIT_VALUE" val="34"/>
  <p:tag name="KSO_WM_UNIT_HIGHLIGHT" val="0"/>
  <p:tag name="KSO_WM_UNIT_COMPATIBLE" val="0"/>
  <p:tag name="KSO_WM_BEAUTIFY_FLAG" val="#wm#"/>
  <p:tag name="KSO_WM_TAG_VERSION" val="1.0"/>
  <p:tag name="KSO_WM_DIAGRAM_GROUP_CODE" val="q1-1"/>
  <p:tag name="KSO_WM_UNIT_PRESET_TEXT" val="单击此处添加文本具体内容"/>
  <p:tag name="KSO_WM_UNIT_TEXT_FILL_FORE_SCHEMECOLOR_INDEX" val="13"/>
  <p:tag name="KSO_WM_UNIT_TEXT_FILL_TYPE" val="1"/>
</p:tagLst>
</file>

<file path=ppt/tags/tag186.xml><?xml version="1.0" encoding="utf-8"?>
<p:tagLst xmlns:p="http://schemas.openxmlformats.org/presentationml/2006/main">
  <p:tag name="KSO_WM_TEMPLATE_CATEGORY" val="diagram"/>
  <p:tag name="KSO_WM_TEMPLATE_INDEX" val="20187604"/>
  <p:tag name="KSO_WM_UNIT_TYPE" val="q_h_a"/>
  <p:tag name="KSO_WM_UNIT_INDEX" val="1_3_1"/>
  <p:tag name="KSO_WM_UNIT_ID" val="diagram20187604_3*q_h_a*1_3_1"/>
  <p:tag name="KSO_WM_UNIT_LAYERLEVEL" val="1_1_1"/>
  <p:tag name="KSO_WM_UNIT_VALUE" val="12"/>
  <p:tag name="KSO_WM_UNIT_HIGHLIGHT" val="0"/>
  <p:tag name="KSO_WM_UNIT_COMPATIBLE" val="0"/>
  <p:tag name="KSO_WM_BEAUTIFY_FLAG" val="#wm#"/>
  <p:tag name="KSO_WM_TAG_VERSION" val="1.0"/>
  <p:tag name="KSO_WM_DIAGRAM_GROUP_CODE" val="q1-1"/>
  <p:tag name="KSO_WM_UNIT_PRESET_TEXT" val="单击此处添加标题"/>
  <p:tag name="KSO_WM_UNIT_ISCONTENTSTITLE" val="0"/>
  <p:tag name="KSO_WM_UNIT_TEXT_FILL_FORE_SCHEMECOLOR_INDEX" val="15"/>
  <p:tag name="KSO_WM_UNIT_TEXT_FILL_TYPE" val="1"/>
</p:tagLst>
</file>

<file path=ppt/tags/tag187.xml><?xml version="1.0" encoding="utf-8"?>
<p:tagLst xmlns:p="http://schemas.openxmlformats.org/presentationml/2006/main">
  <p:tag name="KSO_WM_TEMPLATE_CATEGORY" val="diagram"/>
  <p:tag name="KSO_WM_TEMPLATE_INDEX" val="20187604"/>
  <p:tag name="KSO_WM_UNIT_TYPE" val="q_h_f"/>
  <p:tag name="KSO_WM_UNIT_INDEX" val="1_1_1"/>
  <p:tag name="KSO_WM_UNIT_ID" val="diagram20187604_3*q_h_f*1_1_1"/>
  <p:tag name="KSO_WM_UNIT_LAYERLEVEL" val="1_1_1"/>
  <p:tag name="KSO_WM_UNIT_VALUE" val="34"/>
  <p:tag name="KSO_WM_UNIT_HIGHLIGHT" val="0"/>
  <p:tag name="KSO_WM_UNIT_COMPATIBLE" val="0"/>
  <p:tag name="KSO_WM_BEAUTIFY_FLAG" val="#wm#"/>
  <p:tag name="KSO_WM_TAG_VERSION" val="1.0"/>
  <p:tag name="KSO_WM_DIAGRAM_GROUP_CODE" val="q1-1"/>
  <p:tag name="KSO_WM_UNIT_PRESET_TEXT" val="单击此处添加文本具体内容"/>
  <p:tag name="KSO_WM_UNIT_TEXT_FILL_FORE_SCHEMECOLOR_INDEX" val="13"/>
  <p:tag name="KSO_WM_UNIT_TEXT_FILL_TYPE" val="1"/>
</p:tagLst>
</file>

<file path=ppt/tags/tag188.xml><?xml version="1.0" encoding="utf-8"?>
<p:tagLst xmlns:p="http://schemas.openxmlformats.org/presentationml/2006/main">
  <p:tag name="KSO_WM_TEMPLATE_CATEGORY" val="diagram"/>
  <p:tag name="KSO_WM_TEMPLATE_INDEX" val="20187604"/>
  <p:tag name="KSO_WM_UNIT_TYPE" val="q_h_a"/>
  <p:tag name="KSO_WM_UNIT_INDEX" val="1_1_1"/>
  <p:tag name="KSO_WM_UNIT_ID" val="diagram20187604_3*q_h_a*1_1_1"/>
  <p:tag name="KSO_WM_UNIT_LAYERLEVEL" val="1_1_1"/>
  <p:tag name="KSO_WM_UNIT_VALUE" val="12"/>
  <p:tag name="KSO_WM_UNIT_HIGHLIGHT" val="0"/>
  <p:tag name="KSO_WM_UNIT_COMPATIBLE" val="0"/>
  <p:tag name="KSO_WM_BEAUTIFY_FLAG" val="#wm#"/>
  <p:tag name="KSO_WM_TAG_VERSION" val="1.0"/>
  <p:tag name="KSO_WM_DIAGRAM_GROUP_CODE" val="q1-1"/>
  <p:tag name="KSO_WM_UNIT_PRESET_TEXT" val="单击此处添加标题"/>
  <p:tag name="KSO_WM_UNIT_ISCONTENTSTITLE" val="0"/>
  <p:tag name="KSO_WM_UNIT_TEXT_FILL_FORE_SCHEMECOLOR_INDEX" val="15"/>
  <p:tag name="KSO_WM_UNIT_TEXT_FILL_TYPE" val="1"/>
</p:tagLst>
</file>

<file path=ppt/tags/tag189.xml><?xml version="1.0" encoding="utf-8"?>
<p:tagLst xmlns:p="http://schemas.openxmlformats.org/presentationml/2006/main">
  <p:tag name="KSO_WM_TEMPLATE_CATEGORY" val="diagram"/>
  <p:tag name="KSO_WM_TEMPLATE_INDEX" val="20187604"/>
  <p:tag name="KSO_WM_UNIT_TYPE" val="q_h_f"/>
  <p:tag name="KSO_WM_UNIT_INDEX" val="1_4_1"/>
  <p:tag name="KSO_WM_UNIT_ID" val="diagram20187604_3*q_h_f*1_4_1"/>
  <p:tag name="KSO_WM_UNIT_LAYERLEVEL" val="1_1_1"/>
  <p:tag name="KSO_WM_UNIT_VALUE" val="34"/>
  <p:tag name="KSO_WM_UNIT_HIGHLIGHT" val="0"/>
  <p:tag name="KSO_WM_UNIT_COMPATIBLE" val="0"/>
  <p:tag name="KSO_WM_BEAUTIFY_FLAG" val="#wm#"/>
  <p:tag name="KSO_WM_TAG_VERSION" val="1.0"/>
  <p:tag name="KSO_WM_DIAGRAM_GROUP_CODE" val="q1-1"/>
  <p:tag name="KSO_WM_UNIT_PRESET_TEXT" val="单击此处添加文本具体内容"/>
  <p:tag name="KSO_WM_UNIT_TEXT_FILL_FORE_SCHEMECOLOR_INDEX" val="13"/>
  <p:tag name="KSO_WM_UNIT_TEXT_FILL_TYPE" val="1"/>
</p:tagLst>
</file>

<file path=ppt/tags/tag19.xml><?xml version="1.0" encoding="utf-8"?>
<p:tagLst xmlns:p="http://schemas.openxmlformats.org/presentationml/2006/main">
  <p:tag name="KSO_WM_UNIT_TEXT_FILL_FORE_SCHEMECOLOR_INDEX" val="13"/>
  <p:tag name="KSO_WM_UNIT_TEXT_FILL_TYPE" val="1"/>
  <p:tag name="KSO_WM_UNIT_USESOURCEFORMAT_APPLY" val="1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174811_2*l_h_a*1_1_1"/>
  <p:tag name="KSO_WM_TEMPLATE_CATEGORY" val="diagram"/>
  <p:tag name="KSO_WM_TEMPLATE_INDEX" val="20174811"/>
  <p:tag name="KSO_WM_UNIT_LAYERLEVEL" val="1_1_1"/>
  <p:tag name="KSO_WM_TAG_VERSION" val="1.0"/>
  <p:tag name="KSO_WM_BEAUTIFY_FLAG" val="#wm#"/>
  <p:tag name="KSO_WM_UNIT_PRESET_TEXT" val="单击此处添加标题"/>
  <p:tag name="REFSHAPE" val="820319020"/>
</p:tagLst>
</file>

<file path=ppt/tags/tag190.xml><?xml version="1.0" encoding="utf-8"?>
<p:tagLst xmlns:p="http://schemas.openxmlformats.org/presentationml/2006/main">
  <p:tag name="KSO_WM_TEMPLATE_CATEGORY" val="diagram"/>
  <p:tag name="KSO_WM_TEMPLATE_INDEX" val="20187604"/>
  <p:tag name="KSO_WM_UNIT_TYPE" val="q_h_a"/>
  <p:tag name="KSO_WM_UNIT_INDEX" val="1_4_1"/>
  <p:tag name="KSO_WM_UNIT_ID" val="diagram20187604_3*q_h_a*1_4_1"/>
  <p:tag name="KSO_WM_UNIT_LAYERLEVEL" val="1_1_1"/>
  <p:tag name="KSO_WM_UNIT_VALUE" val="12"/>
  <p:tag name="KSO_WM_UNIT_HIGHLIGHT" val="0"/>
  <p:tag name="KSO_WM_UNIT_COMPATIBLE" val="0"/>
  <p:tag name="KSO_WM_BEAUTIFY_FLAG" val="#wm#"/>
  <p:tag name="KSO_WM_TAG_VERSION" val="1.0"/>
  <p:tag name="KSO_WM_DIAGRAM_GROUP_CODE" val="q1-1"/>
  <p:tag name="KSO_WM_UNIT_PRESET_TEXT" val="单击此处添加标题"/>
  <p:tag name="KSO_WM_UNIT_ISCONTENTSTITLE" val="0"/>
  <p:tag name="KSO_WM_UNIT_TEXT_FILL_FORE_SCHEMECOLOR_INDEX" val="15"/>
  <p:tag name="KSO_WM_UNIT_TEXT_FILL_TYPE" val="1"/>
</p:tagLst>
</file>

<file path=ppt/tags/tag191.xml><?xml version="1.0" encoding="utf-8"?>
<p:tagLst xmlns:p="http://schemas.openxmlformats.org/presentationml/2006/main">
  <p:tag name="KSO_WM_TEMPLATE_CATEGORY" val="diagram"/>
  <p:tag name="KSO_WM_TEMPLATE_INDEX" val="20187604"/>
  <p:tag name="KSO_WM_UNIT_TYPE" val="q_h_f"/>
  <p:tag name="KSO_WM_UNIT_INDEX" val="1_2_1"/>
  <p:tag name="KSO_WM_UNIT_ID" val="diagram20187604_3*q_h_f*1_2_1"/>
  <p:tag name="KSO_WM_UNIT_LAYERLEVEL" val="1_1_1"/>
  <p:tag name="KSO_WM_UNIT_VALUE" val="34"/>
  <p:tag name="KSO_WM_UNIT_HIGHLIGHT" val="0"/>
  <p:tag name="KSO_WM_UNIT_COMPATIBLE" val="0"/>
  <p:tag name="KSO_WM_BEAUTIFY_FLAG" val="#wm#"/>
  <p:tag name="KSO_WM_TAG_VERSION" val="1.0"/>
  <p:tag name="KSO_WM_DIAGRAM_GROUP_CODE" val="q1-1"/>
  <p:tag name="KSO_WM_UNIT_PRESET_TEXT" val="单击此处添加文本具体内容"/>
  <p:tag name="KSO_WM_UNIT_TEXT_FILL_FORE_SCHEMECOLOR_INDEX" val="13"/>
  <p:tag name="KSO_WM_UNIT_TEXT_FILL_TYPE" val="1"/>
</p:tagLst>
</file>

<file path=ppt/tags/tag192.xml><?xml version="1.0" encoding="utf-8"?>
<p:tagLst xmlns:p="http://schemas.openxmlformats.org/presentationml/2006/main">
  <p:tag name="KSO_WM_TEMPLATE_CATEGORY" val="diagram"/>
  <p:tag name="KSO_WM_TEMPLATE_INDEX" val="20187604"/>
  <p:tag name="KSO_WM_UNIT_TYPE" val="q_h_a"/>
  <p:tag name="KSO_WM_UNIT_INDEX" val="1_2_1"/>
  <p:tag name="KSO_WM_UNIT_ID" val="diagram20187604_3*q_h_a*1_2_1"/>
  <p:tag name="KSO_WM_UNIT_LAYERLEVEL" val="1_1_1"/>
  <p:tag name="KSO_WM_UNIT_VALUE" val="12"/>
  <p:tag name="KSO_WM_UNIT_HIGHLIGHT" val="0"/>
  <p:tag name="KSO_WM_UNIT_COMPATIBLE" val="0"/>
  <p:tag name="KSO_WM_BEAUTIFY_FLAG" val="#wm#"/>
  <p:tag name="KSO_WM_TAG_VERSION" val="1.0"/>
  <p:tag name="KSO_WM_DIAGRAM_GROUP_CODE" val="q1-1"/>
  <p:tag name="KSO_WM_UNIT_PRESET_TEXT" val="单击此处添加标题"/>
  <p:tag name="KSO_WM_UNIT_ISCONTENTSTITLE" val="0"/>
  <p:tag name="KSO_WM_UNIT_TEXT_FILL_FORE_SCHEMECOLOR_INDEX" val="15"/>
  <p:tag name="KSO_WM_UNIT_TEXT_FILL_TYPE" val="1"/>
</p:tagLst>
</file>

<file path=ppt/tags/tag193.xml><?xml version="1.0" encoding="utf-8"?>
<p:tagLst xmlns:p="http://schemas.openxmlformats.org/presentationml/2006/main">
  <p:tag name="KSO_WM_BEAUTIFY_FLAG" val="#wm#"/>
  <p:tag name="KSO_WM_TEMPLATE_CATEGORY" val="custom"/>
  <p:tag name="KSO_WM_TEMPLATE_INDEX" val="20160849"/>
</p:tagLst>
</file>

<file path=ppt/tags/tag194.xml><?xml version="1.0" encoding="utf-8"?>
<p:tagLst xmlns:p="http://schemas.openxmlformats.org/presentationml/2006/main">
  <p:tag name="KSO_WM_UNIT_TABLE_BEAUTIFY" val="smartTable{1c2e285c-96a5-4c07-9607-24682c7a6c3a}"/>
  <p:tag name="TABLE_ENDDRAG_ORIGIN_RECT" val="922*515"/>
  <p:tag name="TABLE_ENDDRAG_RECT" val="10*20*922*515"/>
</p:tagLst>
</file>

<file path=ppt/tags/tag195.xml><?xml version="1.0" encoding="utf-8"?>
<p:tagLst xmlns:p="http://schemas.openxmlformats.org/presentationml/2006/main">
  <p:tag name="KSO_WM_TEMPLATE_CATEGORY" val="diagram"/>
  <p:tag name="KSO_WM_TEMPLATE_INDEX" val="20206178"/>
  <p:tag name="KSO_WM_TAG_VERSION" val="1.0"/>
  <p:tag name="KSO_WM_SLIDE_ID" val="diagram20206178_1"/>
  <p:tag name="KSO_WM_SLIDE_INDEX" val="1"/>
  <p:tag name="KSO_WM_SLIDE_ITEM_CNT" val="0"/>
  <p:tag name="KSO_WM_SLIDE_LAYOUT" val="a_d"/>
  <p:tag name="KSO_WM_SLIDE_LAYOUT_CNT" val="1_1"/>
  <p:tag name="KSO_WM_SLIDE_TYPE" val="text"/>
  <p:tag name="KSO_WM_BEAUTIFY_FLAG" val="#wm#"/>
  <p:tag name="KSO_WM_SLIDE_POSITION" val="0*0"/>
  <p:tag name="KSO_WM_SLIDE_SIZE" val="959*540"/>
  <p:tag name="KSO_WM_DIAGRAM_GROUP_CODE" val="l1-2"/>
  <p:tag name="KSO_WM_SLIDE_LAYOUT_INFO" val="{&quot;direction&quot;:1,&quot;id&quot;:&quot;2020-05-06T16:07:27&quot;,&quot;maxSize&quot;:{&quot;size1&quot;:35},&quot;minSize&quot;:{&quot;size1&quot;:35},&quot;normalSize&quot;:{&quot;size1&quot;:35},&quot;subLayout&quot;:[{&quot;backgroundInfo&quot;:[{&quot;bottom&quot;:0,&quot;bottomAbs&quot;:false,&quot;left&quot;:0,&quot;leftAbs&quot;:false,&quot;right&quot;:-0.071428574600000003,&quot;rightAbs&quot;:false,&quot;top&quot;:0,&quot;topAbs&quot;:false,&quot;type&quot;:&quot;leftRight&quot;}],&quot;id&quot;:&quot;2020-05-06T16:07:27&quot;,&quot;margin&quot;:{&quot;bottom&quot;:2.752000093460083,&quot;left&quot;:2.1170001029968262,&quot;right&quot;:1.2699999809265137,&quot;top&quot;:2.6809999942779541},&quot;type&quot;:0},{&quot;id&quot;:&quot;2020-05-06T16:07:27&quot;,&quot;margin&quot;:{&quot;bottom&quot;:0,&quot;left&quot;:0.84700000286102295,&quot;right&quot;:0,&quot;top&quot;:0},&quot;type&quot;:0}],&quot;type&quot;:0}"/>
  <p:tag name="KSO_WM_SLIDE_BACKGROUND" val="[&quot;leftRight&quot;]"/>
  <p:tag name="KSO_WM_SLIDE_RATIO" val="1.777778"/>
  <p:tag name="KSO_WM_CHIP_INFOS" val="{&quot;layout_type&quot;:&quot;leftright&quot;,&quot;tags&quot;:{&quot;style&quot;:[&quot;商务&quot;,&quot;简约&quot;,&quot;文艺清新&quot;,&quot;卡通&quot;,&quot;欧美风&quot;,&quot;黑板风&quot;,&quot;渐变风&quot;]},&quot;slide_type&quot;:[&quot;text&quot;],&quot;aspect_ratio&quot;:&quot;16:9&quot;}"/>
  <p:tag name="KSO_WM_CHIP_XID" val="5e9e5c7a73d2384101fd9cdf"/>
  <p:tag name="KSO_WM_CHIP_FILLPROP" val="[[{&quot;fill_id&quot;:&quot;64c88a2f93074d78ad317745c10fcd9a&quot;,&quot;fill_align&quot;:&quot;cm&quot;,&quot;text_align&quot;:&quot;cm&quot;,&quot;text_direction&quot;:&quot;horizontal&quot;,&quot;chip_types&quot;:[&quot;diagram&quot;,&quot;picture&quot;,&quot;chart&quot;,&quot;table&quot;,&quot;video&quot;]},{&quot;fill_id&quot;:&quot;de16023a2a2f4285a53407bd63298359&quot;,&quot;fill_align&quot;:&quot;lm&quot;,&quot;text_align&quot;:&quot;lm&quot;,&quot;text_direction&quot;:&quot;horizontal&quot;,&quot;chip_types&quot;:[&quot;text&quot;,&quot;header&quot;]}],[{&quot;fill_id&quot;:&quot;64c88a2f93074d78ad317745c10fcd9a&quot;,&quot;fill_align&quot;:&quot;cm&quot;,&quot;text_align&quot;:&quot;lm&quot;,&quot;text_direction&quot;:&quot;horizontal&quot;,&quot;chip_types&quot;:[&quot;diagram&quot;,&quot;picture&quot;,&quot;chart&quot;,&quot;table&quot;,&quot;video&quot;]},{&quot;fill_id&quot;:&quot;de16023a2a2f4285a53407bd63298359&quot;,&quot;fill_align&quot;:&quot;lm&quot;,&quot;text_align&quot;:&quot;lm&quot;,&quot;text_direction&quot;:&quot;horizontal&quot;,&quot;chip_types&quot;:[&quot;text&quot;,&quot;header&quot;]}]]"/>
  <p:tag name="KSO_WM_TEMPLATE_SUBCATEGORY" val="21"/>
  <p:tag name="KSO_WM_TEMPLATE_MASTER_TYPE" val="0"/>
  <p:tag name="KSO_WM_TEMPLATE_COLOR_TYPE" val="1"/>
  <p:tag name="KSO_WM_SLIDE_SUBTYPE" val="picTxt"/>
  <p:tag name="KSO_WM_CHIP_GROUPID" val="5e9e5c7a73d2384101fd9cde"/>
  <p:tag name="KSO_WM_SLIDE_BK_DARK_LIGHT" val="2"/>
  <p:tag name="KSO_WM_SLIDE_BACKGROUND_TYPE" val="leftRight"/>
  <p:tag name="KSO_WM_TEMPLATE_ASSEMBLE_XID" val="5eb26fd817ecafedae9cf1a3"/>
  <p:tag name="KSO_WM_TEMPLATE_ASSEMBLE_GROUPID" val="5eb26fd817ecafedae9cf1a3"/>
</p:tagLst>
</file>

<file path=ppt/tags/tag196.xml><?xml version="1.0" encoding="utf-8"?>
<p:tagLst xmlns:p="http://schemas.openxmlformats.org/presentationml/2006/main">
  <p:tag name="KSO_WM_UNIT_TABLE_BEAUTIFY" val="smartTable{1c2e285c-96a5-4c07-9607-24682c7a6c3a}"/>
  <p:tag name="TABLE_ENDDRAG_ORIGIN_RECT" val="951*541"/>
  <p:tag name="TABLE_ENDDRAG_RECT" val="10*0*952*541"/>
</p:tagLst>
</file>

<file path=ppt/tags/tag197.xml><?xml version="1.0" encoding="utf-8"?>
<p:tagLst xmlns:p="http://schemas.openxmlformats.org/presentationml/2006/main">
  <p:tag name="KSO_WM_TEMPLATE_CATEGORY" val="diagram"/>
  <p:tag name="KSO_WM_TEMPLATE_INDEX" val="20206178"/>
  <p:tag name="KSO_WM_TAG_VERSION" val="1.0"/>
  <p:tag name="KSO_WM_SLIDE_ID" val="diagram20206178_1"/>
  <p:tag name="KSO_WM_SLIDE_INDEX" val="1"/>
  <p:tag name="KSO_WM_SLIDE_ITEM_CNT" val="0"/>
  <p:tag name="KSO_WM_SLIDE_LAYOUT" val="a_d"/>
  <p:tag name="KSO_WM_SLIDE_LAYOUT_CNT" val="1_1"/>
  <p:tag name="KSO_WM_SLIDE_TYPE" val="text"/>
  <p:tag name="KSO_WM_BEAUTIFY_FLAG" val="#wm#"/>
  <p:tag name="KSO_WM_SLIDE_POSITION" val="0*0"/>
  <p:tag name="KSO_WM_SLIDE_SIZE" val="959*540"/>
  <p:tag name="KSO_WM_DIAGRAM_GROUP_CODE" val="l1-2"/>
  <p:tag name="KSO_WM_SLIDE_LAYOUT_INFO" val="{&quot;direction&quot;:1,&quot;id&quot;:&quot;2020-05-06T16:07:27&quot;,&quot;maxSize&quot;:{&quot;size1&quot;:35},&quot;minSize&quot;:{&quot;size1&quot;:35},&quot;normalSize&quot;:{&quot;size1&quot;:35},&quot;subLayout&quot;:[{&quot;backgroundInfo&quot;:[{&quot;bottom&quot;:0,&quot;bottomAbs&quot;:false,&quot;left&quot;:0,&quot;leftAbs&quot;:false,&quot;right&quot;:-0.071428574600000003,&quot;rightAbs&quot;:false,&quot;top&quot;:0,&quot;topAbs&quot;:false,&quot;type&quot;:&quot;leftRight&quot;}],&quot;id&quot;:&quot;2020-05-06T16:07:27&quot;,&quot;margin&quot;:{&quot;bottom&quot;:2.752000093460083,&quot;left&quot;:2.1170001029968262,&quot;right&quot;:1.2699999809265137,&quot;top&quot;:2.6809999942779541},&quot;type&quot;:0},{&quot;id&quot;:&quot;2020-05-06T16:07:27&quot;,&quot;margin&quot;:{&quot;bottom&quot;:0,&quot;left&quot;:0.84700000286102295,&quot;right&quot;:0,&quot;top&quot;:0},&quot;type&quot;:0}],&quot;type&quot;:0}"/>
  <p:tag name="KSO_WM_SLIDE_BACKGROUND" val="[&quot;leftRight&quot;]"/>
  <p:tag name="KSO_WM_SLIDE_RATIO" val="1.777778"/>
  <p:tag name="KSO_WM_CHIP_INFOS" val="{&quot;layout_type&quot;:&quot;leftright&quot;,&quot;tags&quot;:{&quot;style&quot;:[&quot;商务&quot;,&quot;简约&quot;,&quot;文艺清新&quot;,&quot;卡通&quot;,&quot;欧美风&quot;,&quot;黑板风&quot;,&quot;渐变风&quot;]},&quot;slide_type&quot;:[&quot;text&quot;],&quot;aspect_ratio&quot;:&quot;16:9&quot;}"/>
  <p:tag name="KSO_WM_CHIP_XID" val="5e9e5c7a73d2384101fd9cdf"/>
  <p:tag name="KSO_WM_CHIP_FILLPROP" val="[[{&quot;fill_id&quot;:&quot;64c88a2f93074d78ad317745c10fcd9a&quot;,&quot;fill_align&quot;:&quot;cm&quot;,&quot;text_align&quot;:&quot;cm&quot;,&quot;text_direction&quot;:&quot;horizontal&quot;,&quot;chip_types&quot;:[&quot;diagram&quot;,&quot;picture&quot;,&quot;chart&quot;,&quot;table&quot;,&quot;video&quot;]},{&quot;fill_id&quot;:&quot;de16023a2a2f4285a53407bd63298359&quot;,&quot;fill_align&quot;:&quot;lm&quot;,&quot;text_align&quot;:&quot;lm&quot;,&quot;text_direction&quot;:&quot;horizontal&quot;,&quot;chip_types&quot;:[&quot;text&quot;,&quot;header&quot;]}],[{&quot;fill_id&quot;:&quot;64c88a2f93074d78ad317745c10fcd9a&quot;,&quot;fill_align&quot;:&quot;cm&quot;,&quot;text_align&quot;:&quot;lm&quot;,&quot;text_direction&quot;:&quot;horizontal&quot;,&quot;chip_types&quot;:[&quot;diagram&quot;,&quot;picture&quot;,&quot;chart&quot;,&quot;table&quot;,&quot;video&quot;]},{&quot;fill_id&quot;:&quot;de16023a2a2f4285a53407bd63298359&quot;,&quot;fill_align&quot;:&quot;lm&quot;,&quot;text_align&quot;:&quot;lm&quot;,&quot;text_direction&quot;:&quot;horizontal&quot;,&quot;chip_types&quot;:[&quot;text&quot;,&quot;header&quot;]}]]"/>
  <p:tag name="KSO_WM_TEMPLATE_SUBCATEGORY" val="21"/>
  <p:tag name="KSO_WM_TEMPLATE_MASTER_TYPE" val="0"/>
  <p:tag name="KSO_WM_TEMPLATE_COLOR_TYPE" val="1"/>
  <p:tag name="KSO_WM_SLIDE_SUBTYPE" val="picTxt"/>
  <p:tag name="KSO_WM_CHIP_GROUPID" val="5e9e5c7a73d2384101fd9cde"/>
  <p:tag name="KSO_WM_SLIDE_BK_DARK_LIGHT" val="2"/>
  <p:tag name="KSO_WM_SLIDE_BACKGROUND_TYPE" val="leftRight"/>
  <p:tag name="KSO_WM_TEMPLATE_ASSEMBLE_XID" val="5eb26fd817ecafedae9cf1a3"/>
  <p:tag name="KSO_WM_TEMPLATE_ASSEMBLE_GROUPID" val="5eb26fd817ecafedae9cf1a3"/>
</p:tagLst>
</file>

<file path=ppt/tags/tag19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60849"/>
  <p:tag name="KSO_WM_UNIT_TYPE" val="a"/>
  <p:tag name="KSO_WM_UNIT_INDEX" val="1"/>
  <p:tag name="KSO_WM_UNIT_ID" val="custom160627_5*a*1"/>
  <p:tag name="KSO_WM_UNIT_LAYERLEVEL" val="1"/>
  <p:tag name="KSO_WM_UNIT_VALUE" val="58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19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60849"/>
  <p:tag name="KSO_WM_UNIT_TYPE" val="d"/>
  <p:tag name="KSO_WM_UNIT_INDEX" val="1"/>
  <p:tag name="KSO_WM_UNIT_ID" val="custom160627_5*d*1"/>
  <p:tag name="KSO_WM_UNIT_LAYERLEVEL" val="1"/>
  <p:tag name="KSO_WM_UNIT_VALUE" val="1257*2518"/>
  <p:tag name="KSO_WM_UNIT_HIGHLIGHT" val="0"/>
  <p:tag name="KSO_WM_UNIT_COMPATIBLE" val="0"/>
  <p:tag name="KSO_WM_UNIT_CLEAR" val="0"/>
  <p:tag name="REFSHAPE" val="674084668"/>
  <p:tag name="KSO_WM_UNIT_PLACING_PICTURE_USER_VIEWPORT" val="{&quot;height&quot;:7157,&quot;width&quot;:13937}"/>
</p:tagLst>
</file>

<file path=ppt/tags/tag2.xml><?xml version="1.0" encoding="utf-8"?>
<p:tagLst xmlns:p="http://schemas.openxmlformats.org/presentationml/2006/main">
  <p:tag name="KSO_WM_UNIT_COLOR_SCHEME_SHAPE_ID" val="2"/>
  <p:tag name="KSO_WM_UNIT_COLOR_SCHEME_PARENT_PAGE" val="2_7"/>
</p:tagLst>
</file>

<file path=ppt/tags/tag20.xml><?xml version="1.0" encoding="utf-8"?>
<p:tagLst xmlns:p="http://schemas.openxmlformats.org/presentationml/2006/main">
  <p:tag name="KSO_WM_UNIT_TEXT_FILL_FORE_SCHEMECOLOR_INDEX" val="13"/>
  <p:tag name="KSO_WM_UNIT_TEXT_FILL_TYPE" val="1"/>
  <p:tag name="KSO_WM_UNIT_USESOURCEFORMAT_APPLY" val="1"/>
  <p:tag name="KSO_WM_UNIT_SUBTYPE" val="a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74811_2*l_h_f*1_1_1"/>
  <p:tag name="KSO_WM_TEMPLATE_CATEGORY" val="diagram"/>
  <p:tag name="KSO_WM_TEMPLATE_INDEX" val="20174811"/>
  <p:tag name="KSO_WM_UNIT_LAYERLEVEL" val="1_1_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"/>
  <p:tag name="REFSHAPE" val="820318612"/>
</p:tagLst>
</file>

<file path=ppt/tags/tag200.xml><?xml version="1.0" encoding="utf-8"?>
<p:tagLst xmlns:p="http://schemas.openxmlformats.org/presentationml/2006/main">
  <p:tag name="KSO_WM_TEMPLATE_CATEGORY" val="custom"/>
  <p:tag name="KSO_WM_TEMPLATE_INDEX" val="20160849"/>
  <p:tag name="KSO_WM_TAG_VERSION" val="1.0"/>
  <p:tag name="KSO_WM_SLIDE_ID" val="custom20160849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93"/>
  <p:tag name="KSO_WM_SLIDE_SIZE" val="715*412"/>
</p:tagLst>
</file>

<file path=ppt/tags/tag20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60849"/>
  <p:tag name="KSO_WM_UNIT_TYPE" val="a"/>
  <p:tag name="KSO_WM_UNIT_INDEX" val="1"/>
  <p:tag name="KSO_WM_UNIT_ID" val="custom160627_5*a*1"/>
  <p:tag name="KSO_WM_UNIT_LAYERLEVEL" val="1"/>
  <p:tag name="KSO_WM_UNIT_VALUE" val="58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202.xml><?xml version="1.0" encoding="utf-8"?>
<p:tagLst xmlns:p="http://schemas.openxmlformats.org/presentationml/2006/main">
  <p:tag name="KSO_WM_UNIT_TABLE_BEAUTIFY" val="smartTable{0183d25c-9b2d-48d8-9a7b-3e99c020a438}"/>
</p:tagLst>
</file>

<file path=ppt/tags/tag203.xml><?xml version="1.0" encoding="utf-8"?>
<p:tagLst xmlns:p="http://schemas.openxmlformats.org/presentationml/2006/main">
  <p:tag name="KSO_WM_TEMPLATE_CATEGORY" val="custom"/>
  <p:tag name="KSO_WM_TEMPLATE_INDEX" val="20160849"/>
  <p:tag name="KSO_WM_TAG_VERSION" val="1.0"/>
  <p:tag name="KSO_WM_SLIDE_ID" val="custom20160849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93"/>
  <p:tag name="KSO_WM_SLIDE_SIZE" val="715*412"/>
</p:tagLst>
</file>

<file path=ppt/tags/tag20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60849"/>
  <p:tag name="KSO_WM_UNIT_TYPE" val="a"/>
  <p:tag name="KSO_WM_UNIT_INDEX" val="1"/>
  <p:tag name="KSO_WM_UNIT_ID" val="custom160627_5*a*1"/>
  <p:tag name="KSO_WM_UNIT_LAYERLEVEL" val="1"/>
  <p:tag name="KSO_WM_UNIT_VALUE" val="58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205.xml><?xml version="1.0" encoding="utf-8"?>
<p:tagLst xmlns:p="http://schemas.openxmlformats.org/presentationml/2006/main">
  <p:tag name="KSO_WM_UNIT_TABLE_BEAUTIFY" val="smartTable{0183d25c-9b2d-48d8-9a7b-3e99c020a438}"/>
</p:tagLst>
</file>

<file path=ppt/tags/tag206.xml><?xml version="1.0" encoding="utf-8"?>
<p:tagLst xmlns:p="http://schemas.openxmlformats.org/presentationml/2006/main">
  <p:tag name="KSO_WM_TEMPLATE_CATEGORY" val="custom"/>
  <p:tag name="KSO_WM_TEMPLATE_INDEX" val="20160849"/>
  <p:tag name="KSO_WM_TAG_VERSION" val="1.0"/>
  <p:tag name="KSO_WM_SLIDE_ID" val="custom20160849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93"/>
  <p:tag name="KSO_WM_SLIDE_SIZE" val="715*412"/>
</p:tagLst>
</file>

<file path=ppt/tags/tag20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60849"/>
  <p:tag name="KSO_WM_UNIT_TYPE" val="a"/>
  <p:tag name="KSO_WM_UNIT_INDEX" val="1"/>
  <p:tag name="KSO_WM_UNIT_ID" val="custom160627_5*a*1"/>
  <p:tag name="KSO_WM_UNIT_LAYERLEVEL" val="1"/>
  <p:tag name="KSO_WM_UNIT_VALUE" val="58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208.xml><?xml version="1.0" encoding="utf-8"?>
<p:tagLst xmlns:p="http://schemas.openxmlformats.org/presentationml/2006/main">
  <p:tag name="KSO_WM_UNIT_TABLE_BEAUTIFY" val="smartTable{44d1c44e-a055-4b27-a1fb-f4b21e5da402}"/>
</p:tagLst>
</file>

<file path=ppt/tags/tag209.xml><?xml version="1.0" encoding="utf-8"?>
<p:tagLst xmlns:p="http://schemas.openxmlformats.org/presentationml/2006/main">
  <p:tag name="KSO_WM_TEMPLATE_CATEGORY" val="custom"/>
  <p:tag name="KSO_WM_TEMPLATE_INDEX" val="20160849"/>
  <p:tag name="KSO_WM_TAG_VERSION" val="1.0"/>
  <p:tag name="KSO_WM_SLIDE_ID" val="custom20160849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93"/>
  <p:tag name="KSO_WM_SLIDE_SIZE" val="715*412"/>
</p:tagLst>
</file>

<file path=ppt/tags/tag21.xml><?xml version="1.0" encoding="utf-8"?>
<p:tagLst xmlns:p="http://schemas.openxmlformats.org/presentationml/2006/main">
  <p:tag name="KSO_WM_UNIT_TEXT_FILL_FORE_SCHEMECOLOR_INDEX" val="13"/>
  <p:tag name="KSO_WM_UNIT_TEXT_FILL_TYPE" val="1"/>
  <p:tag name="KSO_WM_UNIT_USESOURCEFORMAT_APPLY" val="1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174811_2*l_h_a*1_2_1"/>
  <p:tag name="KSO_WM_TEMPLATE_CATEGORY" val="diagram"/>
  <p:tag name="KSO_WM_TEMPLATE_INDEX" val="20174811"/>
  <p:tag name="KSO_WM_UNIT_LAYERLEVEL" val="1_1_1"/>
  <p:tag name="KSO_WM_TAG_VERSION" val="1.0"/>
  <p:tag name="KSO_WM_BEAUTIFY_FLAG" val="#wm#"/>
  <p:tag name="KSO_WM_UNIT_PRESET_TEXT" val="单击此处添加标题"/>
  <p:tag name="REFSHAPE" val="820314940"/>
</p:tagLst>
</file>

<file path=ppt/tags/tag2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60849"/>
  <p:tag name="KSO_WM_UNIT_TYPE" val="a"/>
  <p:tag name="KSO_WM_UNIT_INDEX" val="1"/>
  <p:tag name="KSO_WM_UNIT_ID" val="custom160627_5*a*1"/>
  <p:tag name="KSO_WM_UNIT_LAYERLEVEL" val="1"/>
  <p:tag name="KSO_WM_UNIT_VALUE" val="58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211.xml><?xml version="1.0" encoding="utf-8"?>
<p:tagLst xmlns:p="http://schemas.openxmlformats.org/presentationml/2006/main">
  <p:tag name="KSO_WM_UNIT_TABLE_BEAUTIFY" val="smartTable{0183d25c-9b2d-48d8-9a7b-3e99c020a438}"/>
</p:tagLst>
</file>

<file path=ppt/tags/tag212.xml><?xml version="1.0" encoding="utf-8"?>
<p:tagLst xmlns:p="http://schemas.openxmlformats.org/presentationml/2006/main">
  <p:tag name="KSO_WM_TEMPLATE_CATEGORY" val="custom"/>
  <p:tag name="KSO_WM_TEMPLATE_INDEX" val="20160849"/>
  <p:tag name="KSO_WM_TAG_VERSION" val="1.0"/>
  <p:tag name="KSO_WM_SLIDE_ID" val="custom20160849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93"/>
  <p:tag name="KSO_WM_SLIDE_SIZE" val="715*412"/>
</p:tagLst>
</file>

<file path=ppt/tags/tag2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60849"/>
  <p:tag name="KSO_WM_UNIT_TYPE" val="a"/>
  <p:tag name="KSO_WM_UNIT_INDEX" val="1"/>
  <p:tag name="KSO_WM_UNIT_ID" val="custom160627_5*a*1"/>
  <p:tag name="KSO_WM_UNIT_LAYERLEVEL" val="1"/>
  <p:tag name="KSO_WM_UNIT_VALUE" val="58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214.xml><?xml version="1.0" encoding="utf-8"?>
<p:tagLst xmlns:p="http://schemas.openxmlformats.org/presentationml/2006/main">
  <p:tag name="KSO_WM_UNIT_TABLE_BEAUTIFY" val="smartTable{0183d25c-9b2d-48d8-9a7b-3e99c020a438}"/>
</p:tagLst>
</file>

<file path=ppt/tags/tag215.xml><?xml version="1.0" encoding="utf-8"?>
<p:tagLst xmlns:p="http://schemas.openxmlformats.org/presentationml/2006/main">
  <p:tag name="KSO_WM_TEMPLATE_CATEGORY" val="custom"/>
  <p:tag name="KSO_WM_TEMPLATE_INDEX" val="20160849"/>
  <p:tag name="KSO_WM_TAG_VERSION" val="1.0"/>
  <p:tag name="KSO_WM_SLIDE_ID" val="custom20160849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93"/>
  <p:tag name="KSO_WM_SLIDE_SIZE" val="715*412"/>
</p:tagLst>
</file>

<file path=ppt/tags/tag216.xml><?xml version="1.0" encoding="utf-8"?>
<p:tagLst xmlns:p="http://schemas.openxmlformats.org/presentationml/2006/main">
  <p:tag name="KSO_WM_UNIT_TABLE_BEAUTIFY" val="smartTable{3d48c896-a511-4de1-9ba6-95b60283f90b}"/>
  <p:tag name="TABLE_ENDDRAG_ORIGIN_RECT" val="391*472"/>
  <p:tag name="TABLE_ENDDRAG_RECT" val="78*38*391*472"/>
</p:tagLst>
</file>

<file path=ppt/tags/tag217.xml><?xml version="1.0" encoding="utf-8"?>
<p:tagLst xmlns:p="http://schemas.openxmlformats.org/presentationml/2006/main">
  <p:tag name="KSO_WM_UNIT_TABLE_BEAUTIFY" val="smartTable{b4260273-3757-4f4d-8afa-a161872f44b8}"/>
  <p:tag name="TABLE_ENDDRAG_ORIGIN_RECT" val="396*482"/>
  <p:tag name="TABLE_ENDDRAG_RECT" val="504*52*396*482"/>
</p:tagLst>
</file>

<file path=ppt/tags/tag218.xml><?xml version="1.0" encoding="utf-8"?>
<p:tagLst xmlns:p="http://schemas.openxmlformats.org/presentationml/2006/main">
  <p:tag name="KSO_WM_UNIT_TABLE_BEAUTIFY" val="smartTable{b521a606-f643-4816-ac02-adf477b50b3c}"/>
  <p:tag name="TABLE_ENDDRAG_ORIGIN_RECT" val="410*453"/>
  <p:tag name="TABLE_ENDDRAG_RECT" val="95*52*410*453"/>
</p:tagLst>
</file>

<file path=ppt/tags/tag219.xml><?xml version="1.0" encoding="utf-8"?>
<p:tagLst xmlns:p="http://schemas.openxmlformats.org/presentationml/2006/main">
  <p:tag name="KSO_WM_UNIT_TABLE_BEAUTIFY" val="smartTable{195fea9a-01d8-47e5-8e5f-f6a52f15f2bf}"/>
  <p:tag name="TABLE_ENDDRAG_ORIGIN_RECT" val="388*452"/>
  <p:tag name="TABLE_ENDDRAG_RECT" val="516*54*388*452"/>
</p:tagLst>
</file>

<file path=ppt/tags/tag22.xml><?xml version="1.0" encoding="utf-8"?>
<p:tagLst xmlns:p="http://schemas.openxmlformats.org/presentationml/2006/main">
  <p:tag name="KSO_WM_UNIT_TEXT_FILL_FORE_SCHEMECOLOR_INDEX" val="13"/>
  <p:tag name="KSO_WM_UNIT_TEXT_FILL_TYPE" val="1"/>
  <p:tag name="KSO_WM_UNIT_USESOURCEFORMAT_APPLY" val="1"/>
  <p:tag name="KSO_WM_UNIT_SUBTYPE" val="a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74811_2*l_h_f*1_2_1"/>
  <p:tag name="KSO_WM_TEMPLATE_CATEGORY" val="diagram"/>
  <p:tag name="KSO_WM_TEMPLATE_INDEX" val="20174811"/>
  <p:tag name="KSO_WM_UNIT_LAYERLEVEL" val="1_1_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"/>
  <p:tag name="REFSHAPE" val="820315756"/>
</p:tagLst>
</file>

<file path=ppt/tags/tag220.xml><?xml version="1.0" encoding="utf-8"?>
<p:tagLst xmlns:p="http://schemas.openxmlformats.org/presentationml/2006/main">
  <p:tag name="KSO_WM_UNIT_TABLE_BEAUTIFY" val="smartTable{8008dbfe-ce8f-41fe-86d5-646d374b569b}"/>
  <p:tag name="TABLE_ENDDRAG_ORIGIN_RECT" val="401*456"/>
  <p:tag name="TABLE_ENDDRAG_RECT" val="104*64*401*456"/>
</p:tagLst>
</file>

<file path=ppt/tags/tag221.xml><?xml version="1.0" encoding="utf-8"?>
<p:tagLst xmlns:p="http://schemas.openxmlformats.org/presentationml/2006/main">
  <p:tag name="KSO_WM_UNIT_TABLE_BEAUTIFY" val="smartTable{a2a0d0ab-49d8-49a2-992b-773f51531220}"/>
  <p:tag name="TABLE_ENDDRAG_ORIGIN_RECT" val="411*457"/>
  <p:tag name="TABLE_ENDDRAG_RECT" val="522*63*411*457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160442_4*l_h_i*1_1_1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160442_4*l_h_i*1_1_2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</p:tagLst>
</file>

<file path=ppt/tags/tag224.xml><?xml version="1.0" encoding="utf-8"?>
<p:tagLst xmlns:p="http://schemas.openxmlformats.org/presentationml/2006/main">
  <p:tag name="KSO_WM_UNIT_PRESET_TEXT" val="单击此处添加文本具体内容，简明扼要的阐述您的观点。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160442_4*l_h_f*1_1_1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SUBTYPE" val="a"/>
  <p:tag name="KSO_WM_UNIT_TEXT_FILL_FORE_SCHEMECOLOR_INDEX" val="13"/>
  <p:tag name="KSO_WM_UNIT_TEXT_FILL_TYPE" val="1"/>
  <p:tag name="KSO_WM_UNIT_USESOURCEFORMAT_APPLY" val="1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160442_4*l_h_i*1_3_1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1"/>
  <p:tag name="KSO_WM_UNIT_ID" val="diagram160442_4*l_h_i*1_5_1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160442_4*l_h_i*1_5_2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160442_4*l_h_i*1_2_1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160442_4*l_h_i*1_2_2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UNIT_TEXT_FILL_FORE_SCHEMECOLOR_INDEX" val="13"/>
  <p:tag name="KSO_WM_UNIT_TEXT_FILL_TYPE" val="1"/>
  <p:tag name="KSO_WM_UNIT_USESOURCEFORMAT_APPLY" val="1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174811_2*l_h_a*1_3_1"/>
  <p:tag name="KSO_WM_TEMPLATE_CATEGORY" val="diagram"/>
  <p:tag name="KSO_WM_TEMPLATE_INDEX" val="20174811"/>
  <p:tag name="KSO_WM_UNIT_LAYERLEVEL" val="1_1_1"/>
  <p:tag name="KSO_WM_TAG_VERSION" val="1.0"/>
  <p:tag name="KSO_WM_BEAUTIFY_FLAG" val="#wm#"/>
  <p:tag name="KSO_WM_UNIT_PRESET_TEXT" val="单击此处添加标题"/>
  <p:tag name="REFSHAPE" val="820314532"/>
</p:tagLst>
</file>

<file path=ppt/tags/tag230.xml><?xml version="1.0" encoding="utf-8"?>
<p:tagLst xmlns:p="http://schemas.openxmlformats.org/presentationml/2006/main">
  <p:tag name="KSO_WM_UNIT_PRESET_TEXT" val="单击此处添加文本具体内容，简明扼要的阐述您的观点。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160442_4*l_h_f*1_2_1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SUBTYPE" val="a"/>
  <p:tag name="KSO_WM_UNIT_TEXT_FILL_FORE_SCHEMECOLOR_INDEX" val="13"/>
  <p:tag name="KSO_WM_UNIT_TEXT_FILL_TYPE" val="1"/>
  <p:tag name="KSO_WM_UNIT_USESOURCEFORMAT_APPLY" val="1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160442_4*l_h_i*1_4_2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160442_4*l_h_i*1_4_1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</p:tagLst>
</file>

<file path=ppt/tags/tag233.xml><?xml version="1.0" encoding="utf-8"?>
<p:tagLst xmlns:p="http://schemas.openxmlformats.org/presentationml/2006/main">
  <p:tag name="KSO_WM_UNIT_PRESET_TEXT" val="单击此处添加文本具体内容，简明扼要的阐述您的观点。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160442_4*l_h_f*1_4_1"/>
  <p:tag name="KSO_WM_TEMPLATE_CATEGORY" val="diagram"/>
  <p:tag name="KSO_WM_TEMPLATE_INDEX" val="160442"/>
  <p:tag name="KSO_WM_UNIT_LAYERLEVEL" val="1_1_1"/>
  <p:tag name="KSO_WM_TAG_VERSION" val="1.0"/>
  <p:tag name="KSO_WM_BEAUTIFY_FLAG" val="#wm#"/>
  <p:tag name="KSO_WM_UNIT_SUBTYPE" val="a"/>
  <p:tag name="KSO_WM_UNIT_TEXT_FILL_FORE_SCHEMECOLOR_INDEX" val="13"/>
  <p:tag name="KSO_WM_UNIT_TEXT_FILL_TYPE" val="1"/>
  <p:tag name="KSO_WM_UNIT_USESOURCEFORMAT_APPLY" val="1"/>
</p:tagLst>
</file>

<file path=ppt/tags/tag234.xml><?xml version="1.0" encoding="utf-8"?>
<p:tagLst xmlns:p="http://schemas.openxmlformats.org/presentationml/2006/main">
  <p:tag name="KSO_WM_UNIT_ISCONTENTSTITLE" val="0"/>
  <p:tag name="KSO_WM_UNIT_PRESET_TEXT" val="单击此处添加大标题"/>
  <p:tag name="KSO_WM_UNIT_NOCLEAR" val="0"/>
  <p:tag name="KSO_WM_UNIT_VALUE" val="22"/>
  <p:tag name="KSO_WM_UNIT_HIGHLIGHT" val="0"/>
  <p:tag name="KSO_WM_UNIT_COMPATIBLE" val="1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160442_1*a*1"/>
  <p:tag name="KSO_WM_TEMPLATE_CATEGORY" val="diagram"/>
  <p:tag name="KSO_WM_TEMPLATE_INDEX" val="160442"/>
  <p:tag name="KSO_WM_UNIT_LAYERLEVEL" val="1"/>
  <p:tag name="KSO_WM_TAG_VERSION" val="1.0"/>
  <p:tag name="KSO_WM_BEAUTIFY_FLAG" val="#wm#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235.xml><?xml version="1.0" encoding="utf-8"?>
<p:tagLst xmlns:p="http://schemas.openxmlformats.org/presentationml/2006/main">
  <p:tag name="KSO_WM_BEAUTIFY_FLAG" val="#wm#"/>
  <p:tag name="KSO_WM_TEMPLATE_CATEGORY" val="diagram"/>
  <p:tag name="KSO_WM_TEMPLATE_INDEX" val="160442"/>
  <p:tag name="KSO_WM_SLIDE_ID" val="diagram160442_4"/>
  <p:tag name="KSO_WM_TEMPLATE_SUBCATEGORY" val="0"/>
  <p:tag name="KSO_WM_TEMPLATE_MASTER_TYPE" val="0"/>
  <p:tag name="KSO_WM_TEMPLATE_COLOR_TYPE" val="1"/>
  <p:tag name="KSO_WM_SLIDE_TYPE" val="text"/>
  <p:tag name="KSO_WM_SLIDE_SUBTYPE" val="diag"/>
  <p:tag name="KSO_WM_SLIDE_ITEM_CNT" val="5"/>
  <p:tag name="KSO_WM_SLIDE_INDEX" val="4"/>
  <p:tag name="KSO_WM_SLIDE_SIZE" val="608.898*382.203"/>
  <p:tag name="KSO_WM_SLIDE_POSITION" val="175.551*114.44"/>
  <p:tag name="KSO_WM_DIAGRAM_GROUP_CODE" val="l1-1"/>
  <p:tag name="KSO_WM_SLIDE_DIAGTYPE" val="l"/>
  <p:tag name="KSO_WM_TAG_VERSION" val="1.0"/>
  <p:tag name="KSO_WM_SLIDE_LAYOUT" val="a_l"/>
  <p:tag name="KSO_WM_SLIDE_LAYOUT_CNT" val="1_1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193940_1*i*1"/>
  <p:tag name="KSO_WM_TEMPLATE_CATEGORY" val="diagram"/>
  <p:tag name="KSO_WM_TEMPLATE_INDEX" val="20193940"/>
  <p:tag name="KSO_WM_UNIT_LAYERLEVEL" val="1"/>
  <p:tag name="KSO_WM_TAG_VERSION" val="1.0"/>
  <p:tag name="KSO_WM_BEAUTIFY_FLAG" val="#wm#"/>
  <p:tag name="KSO_WM_UNIT_ADJUSTLAYOUT_ID" val="37"/>
  <p:tag name="KSO_WM_UNIT_COLOR_SCHEME_SHAPE_ID" val="37"/>
  <p:tag name="KSO_WM_UNIT_COLOR_SCHEME_PARENT_PAGE" val="0_1"/>
  <p:tag name="KSO_WM_UNIT_DECOLORIZATION" val="1"/>
</p:tagLst>
</file>

<file path=ppt/tags/tag237.xml><?xml version="1.0" encoding="utf-8"?>
<p:tagLst xmlns:p="http://schemas.openxmlformats.org/presentationml/2006/main">
  <p:tag name="KSO_WM_UNIT_VALUE" val="1128*338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193940_1*d*1"/>
  <p:tag name="KSO_WM_TEMPLATE_CATEGORY" val="diagram"/>
  <p:tag name="KSO_WM_TEMPLATE_INDEX" val="20193940"/>
  <p:tag name="KSO_WM_UNIT_LAYERLEVEL" val="1"/>
  <p:tag name="KSO_WM_TAG_VERSION" val="1.0"/>
  <p:tag name="KSO_WM_BEAUTIFY_FLAG" val="#wm#"/>
  <p:tag name="KSO_WM_UNIT_ADJUSTLAYOUT_ID" val="3"/>
  <p:tag name="KSO_WM_UNIT_PICTURE_CLIP_FLAG" val="1"/>
  <p:tag name="KSO_WM_UNIT_COLOR_SCHEME_SHAPE_ID" val="3"/>
  <p:tag name="KSO_WM_UNIT_COLOR_SCHEME_PARENT_PAGE" val="0_1"/>
  <p:tag name="REFSHAPE" val="150309172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193940_1*i*2"/>
  <p:tag name="KSO_WM_TEMPLATE_CATEGORY" val="diagram"/>
  <p:tag name="KSO_WM_TEMPLATE_INDEX" val="20193940"/>
  <p:tag name="KSO_WM_UNIT_LAYERLEVEL" val="1"/>
  <p:tag name="KSO_WM_TAG_VERSION" val="1.0"/>
  <p:tag name="KSO_WM_BEAUTIFY_FLAG" val="#wm#"/>
  <p:tag name="KSO_WM_UNIT_ADJUSTLAYOUT_ID" val="36"/>
  <p:tag name="KSO_WM_UNIT_COLOR_SCHEME_SHAPE_ID" val="36"/>
  <p:tag name="KSO_WM_UNIT_COLOR_SCHEME_PARENT_PAGE" val="0_1"/>
  <p:tag name="KSO_WM_UNIT_FOIL_COLOR" val="1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193940_1*i*3"/>
  <p:tag name="KSO_WM_TEMPLATE_CATEGORY" val="diagram"/>
  <p:tag name="KSO_WM_TEMPLATE_INDEX" val="20193940"/>
  <p:tag name="KSO_WM_UNIT_LAYERLEVEL" val="1"/>
  <p:tag name="KSO_WM_TAG_VERSION" val="1.0"/>
  <p:tag name="KSO_WM_BEAUTIFY_FLAG" val="#wm#"/>
  <p:tag name="KSO_WM_UNIT_ADJUSTLAYOUT_ID" val="31"/>
  <p:tag name="KSO_WM_UNIT_COLOR_SCHEME_SHAPE_ID" val="31"/>
  <p:tag name="KSO_WM_UNIT_COLOR_SCHEME_PARENT_PAGE" val="0_1"/>
  <p:tag name="KSO_WM_UNIT_DECOLORIZATION" val="1"/>
</p:tagLst>
</file>

<file path=ppt/tags/tag24.xml><?xml version="1.0" encoding="utf-8"?>
<p:tagLst xmlns:p="http://schemas.openxmlformats.org/presentationml/2006/main">
  <p:tag name="KSO_WM_UNIT_TEXT_FILL_FORE_SCHEMECOLOR_INDEX" val="13"/>
  <p:tag name="KSO_WM_UNIT_TEXT_FILL_TYPE" val="1"/>
  <p:tag name="KSO_WM_UNIT_USESOURCEFORMAT_APPLY" val="1"/>
  <p:tag name="KSO_WM_UNIT_SUBTYPE" val="a"/>
  <p:tag name="KSO_WM_UNIT_NOCLEAR" val="0"/>
  <p:tag name="KSO_WM_UNIT_VALUE" val="6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174811_2*l_h_f*1_3_1"/>
  <p:tag name="KSO_WM_TEMPLATE_CATEGORY" val="diagram"/>
  <p:tag name="KSO_WM_TEMPLATE_INDEX" val="20174811"/>
  <p:tag name="KSO_WM_UNIT_LAYERLEVEL" val="1_1_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"/>
  <p:tag name="REFSHAPE" val="820315484"/>
</p:tagLst>
</file>

<file path=ppt/tags/tag240.xml><?xml version="1.0" encoding="utf-8"?>
<p:tagLst xmlns:p="http://schemas.openxmlformats.org/presentationml/2006/main">
  <p:tag name="KSO_WM_UNIT_TEXT_PART_ID" val="3-a"/>
  <p:tag name="KSO_WM_UNIT_TEXT_PART_SIZE" val="24.96*644.5"/>
  <p:tag name="KSO_WM_UNIT_VALUE" val="39"/>
  <p:tag name="KSO_WM_UNIT_HIGHLIGHT" val="0"/>
  <p:tag name="KSO_WM_UNIT_COMPATIBLE" val="0"/>
  <p:tag name="KSO_WM_UNIT_DIAGRAM_ISNUMVISUAL" val="0"/>
  <p:tag name="KSO_WM_UNIT_DIAGRAM_ISREFERUNIT" val="0"/>
  <p:tag name="KSO_WM_UNIT_ID" val="diagram20193940_1*f*2"/>
  <p:tag name="KSO_WM_TEMPLATE_CATEGORY" val="diagram"/>
  <p:tag name="KSO_WM_TEMPLATE_INDEX" val="20193940"/>
  <p:tag name="KSO_WM_UNIT_LAYERLEVEL" val="1"/>
  <p:tag name="KSO_WM_TAG_VERSION" val="1.0"/>
  <p:tag name="KSO_WM_BEAUTIFY_FLAG" val="#wm#"/>
  <p:tag name="KSO_WM_UNIT_PRESET_TEXT" val="点击此处添加正文，文字是您思想的提炼，请尽量言简意赅的阐述观点。"/>
  <p:tag name="KSO_WM_UNIT_TYPE" val="f"/>
  <p:tag name="KSO_WM_UNIT_INDEX" val="2"/>
  <p:tag name="KSO_WM_UNIT_ADJUSTLAYOUT_ID" val="9"/>
  <p:tag name="KSO_WM_UNIT_COLOR_SCHEME_SHAPE_ID" val="9"/>
  <p:tag name="KSO_WM_UNIT_COLOR_SCHEME_PARENT_PAGE" val="0_1"/>
  <p:tag name="KSO_WM_UNIT_TEXT_PART_ID_V2" val="d-3-1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193940_1*i*4"/>
  <p:tag name="KSO_WM_TEMPLATE_CATEGORY" val="diagram"/>
  <p:tag name="KSO_WM_TEMPLATE_INDEX" val="20193940"/>
  <p:tag name="KSO_WM_UNIT_LAYERLEVEL" val="1"/>
  <p:tag name="KSO_WM_TAG_VERSION" val="1.0"/>
  <p:tag name="KSO_WM_BEAUTIFY_FLAG" val="#wm#"/>
  <p:tag name="KSO_WM_UNIT_ADJUSTLAYOUT_ID" val="32"/>
  <p:tag name="KSO_WM_UNIT_COLOR_SCHEME_SHAPE_ID" val="32"/>
  <p:tag name="KSO_WM_UNIT_COLOR_SCHEME_PARENT_PAGE" val="0_1"/>
  <p:tag name="KSO_WM_UNIT_DECOLORIZATION" val="1"/>
</p:tagLst>
</file>

<file path=ppt/tags/tag242.xml><?xml version="1.0" encoding="utf-8"?>
<p:tagLst xmlns:p="http://schemas.openxmlformats.org/presentationml/2006/main">
  <p:tag name="KSO_WM_UNIT_ISCONTENTSTITLE" val="0"/>
  <p:tag name="KSO_WM_UNIT_PRESET_TEXT" val="单击添加大标题"/>
  <p:tag name="KSO_WM_UNIT_TEXT_PART_ID" val="2-X"/>
  <p:tag name="KSO_WM_UNIT_TEXT_PART_SIZE" val="49.2*559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UNIT_ID" val="custom3_24*a*2"/>
  <p:tag name="KSO_WM_TEMPLATE_CATEGORY" val="custom"/>
  <p:tag name="KSO_WM_TEMPLATE_INDEX" val="3"/>
  <p:tag name="KSO_WM_UNIT_LAYERLEVEL" val="1"/>
  <p:tag name="KSO_WM_TAG_VERSION" val="1.0"/>
  <p:tag name="KSO_WM_BEAUTIFY_FLAG" val="#wm#"/>
  <p:tag name="KSO_WM_UNIT_ADJUSTLAYOUT_ID" val="15"/>
  <p:tag name="KSO_WM_UNIT_COLOR_SCHEME_SHAPE_ID" val="15"/>
  <p:tag name="KSO_WM_UNIT_COLOR_SCHEME_PARENT_PAGE" val="0_1"/>
</p:tagLst>
</file>

<file path=ppt/tags/tag243.xml><?xml version="1.0" encoding="utf-8"?>
<p:tagLst xmlns:p="http://schemas.openxmlformats.org/presentationml/2006/main">
  <p:tag name="KSO_WM_SLIDE_MODEL_TYPE" val="cover"/>
  <p:tag name="KSO_WM_SLIDE_ID" val="diagram20193940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193940"/>
  <p:tag name="KSO_WM_SLIDE_LAYOUT" val="a_d_f"/>
  <p:tag name="KSO_WM_SLIDE_LAYOUT_CNT" val="1_1_2"/>
  <p:tag name="KSO_WM_SLIDE_TYPE" val="text"/>
  <p:tag name="KSO_WM_SLIDE_SUBTYPE" val="picTxt"/>
  <p:tag name="KSO_WM_SLIDE_SIZE" val="960*540"/>
  <p:tag name="KSO_WM_SLIDE_POSITION" val="0*0"/>
  <p:tag name="KSO_WM_SLIDE_CONSTRAINT" val="%7b%22slideConstraint%22%3a%7b%22seriesAreas%22%3a%5b%5d%2c%22singleAreas%22%3a%5b%7b%22shapes%22%3a%5b3%5d%2c%22serialConstraintIndex%22%3a-1%2c%22areatextmark%22%3a0%2c%22pictureprocessmark%22%3a0%7d%5d%7d%7d"/>
  <p:tag name="KSO_WM_SLIDE_COLORSCHEME_VERSION" val="3.2"/>
</p:tagLst>
</file>

<file path=ppt/tags/tag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174811_2*a*1"/>
  <p:tag name="KSO_WM_TEMPLATE_CATEGORY" val="diagram"/>
  <p:tag name="KSO_WM_TEMPLATE_INDEX" val="20174811"/>
  <p:tag name="KSO_WM_UNIT_LAYERLEVEL" val="1"/>
  <p:tag name="KSO_WM_TAG_VERSION" val="1.0"/>
  <p:tag name="KSO_WM_BEAUTIFY_FLAG" val="#wm#"/>
  <p:tag name="KSO_WM_UNIT_PRESET_TEXT" val="单击此处添加大标题"/>
  <p:tag name="KSO_WM_UNIT_TEXT_FILL_FORE_SCHEMECOLOR_INDEX" val="13"/>
  <p:tag name="KSO_WM_UNIT_TEXT_FILL_TYPE" val="1"/>
  <p:tag name="KSO_WM_UNIT_USESOURCEFORMAT_APPLY" val="1"/>
  <p:tag name="REFSHAPE" val="820314124"/>
</p:tagLst>
</file>

<file path=ppt/tags/tag26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174811_2*l_i*1_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5076"/>
</p:tagLst>
</file>

<file path=ppt/tags/tag27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4"/>
  <p:tag name="KSO_WM_UNIT_ID" val="diagram20174811_2*l_i*1_13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4668"/>
</p:tagLst>
</file>

<file path=ppt/tags/tag28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"/>
  <p:tag name="KSO_WM_UNIT_ID" val="diagram20174811_2*l_i*1_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20316300"/>
</p:tagLst>
</file>

<file path=ppt/tags/tag29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2"/>
  <p:tag name="KSO_WM_UNIT_ID" val="diagram20174811_2*l_i*1_2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5348"/>
</p:tagLst>
</file>

<file path=ppt/tags/tag3.xml><?xml version="1.0" encoding="utf-8"?>
<p:tagLst xmlns:p="http://schemas.openxmlformats.org/presentationml/2006/main">
  <p:tag name="KSO_WM_UNIT_COLOR_SCHEME_SHAPE_ID" val="3"/>
  <p:tag name="KSO_WM_UNIT_COLOR_SCHEME_PARENT_PAGE" val="2_7"/>
</p:tagLst>
</file>

<file path=ppt/tags/tag30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6"/>
  <p:tag name="KSO_WM_UNIT_ID" val="diagram20174811_2*l_i*1_3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4260"/>
</p:tagLst>
</file>

<file path=ppt/tags/tag31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9"/>
  <p:tag name="KSO_WM_UNIT_ID" val="diagram20174811_2*l_i*1_4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20319836"/>
</p:tagLst>
</file>

<file path=ppt/tags/tag32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6"/>
  <p:tag name="KSO_WM_UNIT_ID" val="diagram20174811_2*l_i*1_4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3852"/>
</p:tagLst>
</file>

<file path=ppt/tags/tag33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2"/>
  <p:tag name="KSO_WM_UNIT_ID" val="diagram20174811_2*l_i*1_6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20313716"/>
</p:tagLst>
</file>

<file path=ppt/tags/tag34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2"/>
  <p:tag name="KSO_WM_UNIT_ID" val="diagram20174811_2*l_i*1_7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3444"/>
</p:tagLst>
</file>

<file path=ppt/tags/tag35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1"/>
  <p:tag name="KSO_WM_UNIT_ID" val="diagram20174811_2*l_i*1_9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3308"/>
</p:tagLst>
</file>

<file path=ppt/tags/tag36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9"/>
  <p:tag name="KSO_WM_UNIT_ID" val="diagram20174811_2*l_i*1_6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820313036"/>
</p:tagLst>
</file>

<file path=ppt/tags/tag37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7"/>
  <p:tag name="KSO_WM_UNIT_ID" val="diagram20174811_2*l_i*1_9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2900"/>
</p:tagLst>
</file>

<file path=ppt/tags/tag38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0"/>
  <p:tag name="KSO_WM_UNIT_ID" val="diagram20174811_2*l_i*1_11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2628"/>
</p:tagLst>
</file>

<file path=ppt/tags/tag39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3"/>
  <p:tag name="KSO_WM_UNIT_ID" val="diagram20174811_2*l_i*1_12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2492"/>
</p:tagLst>
</file>

<file path=ppt/tags/tag4.xml><?xml version="1.0" encoding="utf-8"?>
<p:tagLst xmlns:p="http://schemas.openxmlformats.org/presentationml/2006/main">
  <p:tag name="KSO_WM_UNIT_COLOR_SCHEME_SHAPE_ID" val="4"/>
  <p:tag name="KSO_WM_UNIT_COLOR_SCHEME_PARENT_PAGE" val="2_7"/>
</p:tagLst>
</file>

<file path=ppt/tags/tag40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8"/>
  <p:tag name="KSO_WM_UNIT_ID" val="diagram20174811_2*l_i*1_12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2220"/>
</p:tagLst>
</file>

<file path=ppt/tags/tag41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0"/>
  <p:tag name="KSO_WM_UNIT_ID" val="diagram20174811_2*l_i*1_13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1812"/>
</p:tagLst>
</file>

<file path=ppt/tags/tag42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1"/>
  <p:tag name="KSO_WM_UNIT_ID" val="diagram20174811_2*l_i*1_13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2084"/>
</p:tagLst>
</file>

<file path=ppt/tags/tag43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2"/>
  <p:tag name="KSO_WM_UNIT_ID" val="diagram20174811_2*l_i*1_13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20319972"/>
</p:tagLst>
</file>

<file path=ppt/tags/tag44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3"/>
  <p:tag name="KSO_WM_UNIT_ID" val="diagram20174811_2*l_i*1_13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6852"/>
</p:tagLst>
</file>

<file path=ppt/tags/tag45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5"/>
  <p:tag name="KSO_WM_UNIT_ID" val="diagram20174811_2*l_i*1_13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8012"/>
</p:tagLst>
</file>

<file path=ppt/tags/tag46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6"/>
  <p:tag name="KSO_WM_UNIT_ID" val="diagram20174811_2*l_i*1_13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5972"/>
</p:tagLst>
</file>

<file path=ppt/tags/tag47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7"/>
  <p:tag name="KSO_WM_UNIT_ID" val="diagram20174811_2*l_i*1_13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6444"/>
</p:tagLst>
</file>

<file path=ppt/tags/tag48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8"/>
  <p:tag name="KSO_WM_UNIT_ID" val="diagram20174811_2*l_i*1_13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5764"/>
</p:tagLst>
</file>

<file path=ppt/tags/tag49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"/>
  <p:tag name="KSO_WM_UNIT_ID" val="diagram20174811_2*l_i*1_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5628"/>
</p:tagLst>
</file>

<file path=ppt/tags/tag5.xml><?xml version="1.0" encoding="utf-8"?>
<p:tagLst xmlns:p="http://schemas.openxmlformats.org/presentationml/2006/main">
  <p:tag name="REFSHAPE" val="141095292"/>
</p:tagLst>
</file>

<file path=ppt/tags/tag50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"/>
  <p:tag name="KSO_WM_UNIT_ID" val="diagram20174811_2*l_i*1_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4540"/>
</p:tagLst>
</file>

<file path=ppt/tags/tag51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"/>
  <p:tag name="KSO_WM_UNIT_ID" val="diagram20174811_2*l_i*1_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4404"/>
</p:tagLst>
</file>

<file path=ppt/tags/tag52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"/>
  <p:tag name="KSO_WM_UNIT_ID" val="diagram20174811_2*l_i*1_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4132"/>
</p:tagLst>
</file>

<file path=ppt/tags/tag53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"/>
  <p:tag name="KSO_WM_UNIT_ID" val="diagram20174811_2*l_i*1_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3996"/>
</p:tagLst>
</file>

<file path=ppt/tags/tag54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"/>
  <p:tag name="KSO_WM_UNIT_ID" val="diagram20174811_2*l_i*1_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3588"/>
</p:tagLst>
</file>

<file path=ppt/tags/tag55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"/>
  <p:tag name="KSO_WM_UNIT_ID" val="diagram20174811_2*l_i*1_1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3452"/>
</p:tagLst>
</file>

<file path=ppt/tags/tag56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"/>
  <p:tag name="KSO_WM_UNIT_ID" val="diagram20174811_2*l_i*1_1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3044"/>
</p:tagLst>
</file>

<file path=ppt/tags/tag57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"/>
  <p:tag name="KSO_WM_UNIT_ID" val="diagram20174811_2*l_i*1_1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1115922908"/>
</p:tagLst>
</file>

<file path=ppt/tags/tag58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5"/>
  <p:tag name="KSO_WM_UNIT_ID" val="diagram20174811_2*l_i*1_1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2500"/>
</p:tagLst>
</file>

<file path=ppt/tags/tag59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6"/>
  <p:tag name="KSO_WM_UNIT_ID" val="diagram20174811_2*l_i*1_1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2364"/>
</p:tagLst>
</file>

<file path=ppt/tags/tag6.xml><?xml version="1.0" encoding="utf-8"?>
<p:tagLst xmlns:p="http://schemas.openxmlformats.org/presentationml/2006/main">
  <p:tag name="REFSHAPE" val="141095700"/>
</p:tagLst>
</file>

<file path=ppt/tags/tag60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7"/>
  <p:tag name="KSO_WM_UNIT_ID" val="diagram20174811_2*l_i*1_1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1820"/>
</p:tagLst>
</file>

<file path=ppt/tags/tag61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8"/>
  <p:tag name="KSO_WM_UNIT_ID" val="diagram20174811_2*l_i*1_1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1684"/>
</p:tagLst>
</file>

<file path=ppt/tags/tag62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9"/>
  <p:tag name="KSO_WM_UNIT_ID" val="diagram20174811_2*l_i*1_1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1412"/>
</p:tagLst>
</file>

<file path=ppt/tags/tag63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0"/>
  <p:tag name="KSO_WM_UNIT_ID" val="diagram20174811_2*l_i*1_2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1276"/>
</p:tagLst>
</file>

<file path=ppt/tags/tag64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1"/>
  <p:tag name="KSO_WM_UNIT_ID" val="diagram20174811_2*l_i*1_2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0868"/>
</p:tagLst>
</file>

<file path=ppt/tags/tag65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3"/>
  <p:tag name="KSO_WM_UNIT_ID" val="diagram20174811_2*l_i*1_2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7876"/>
</p:tagLst>
</file>

<file path=ppt/tags/tag66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5"/>
  <p:tag name="KSO_WM_UNIT_ID" val="diagram20174811_2*l_i*1_2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7604"/>
</p:tagLst>
</file>

<file path=ppt/tags/tag67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7"/>
  <p:tag name="KSO_WM_UNIT_ID" val="diagram20174811_2*l_i*1_2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6652"/>
</p:tagLst>
</file>

<file path=ppt/tags/tag68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8"/>
  <p:tag name="KSO_WM_UNIT_ID" val="diagram20174811_2*l_i*1_2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6380"/>
</p:tagLst>
</file>

<file path=ppt/tags/tag69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9"/>
  <p:tag name="KSO_WM_UNIT_ID" val="diagram20174811_2*l_i*1_2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5156"/>
</p:tagLst>
</file>

<file path=ppt/tags/tag7.xml><?xml version="1.0" encoding="utf-8"?>
<p:tagLst xmlns:p="http://schemas.openxmlformats.org/presentationml/2006/main">
  <p:tag name="KSO_WM_TAG_VERSION" val="1.0"/>
  <p:tag name="KSO_WM_TEMPLATE_CATEGORY" val="custom"/>
  <p:tag name="KSO_WM_TEMPLATE_INDEX" val="20185041"/>
</p:tagLst>
</file>

<file path=ppt/tags/tag70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0"/>
  <p:tag name="KSO_WM_UNIT_ID" val="diagram20174811_2*l_i*1_3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5700"/>
</p:tagLst>
</file>

<file path=ppt/tags/tag71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1"/>
  <p:tag name="KSO_WM_UNIT_ID" val="diagram20174811_2*l_i*1_3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5836"/>
</p:tagLst>
</file>

<file path=ppt/tags/tag72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2"/>
  <p:tag name="KSO_WM_UNIT_ID" val="diagram20174811_2*l_i*1_3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6108"/>
</p:tagLst>
</file>

<file path=ppt/tags/tag73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3"/>
  <p:tag name="KSO_WM_UNIT_ID" val="diagram20174811_2*l_i*1_3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5428"/>
</p:tagLst>
</file>

<file path=ppt/tags/tag74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4"/>
  <p:tag name="KSO_WM_UNIT_ID" val="diagram20174811_2*l_i*1_3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4748"/>
</p:tagLst>
</file>

<file path=ppt/tags/tag75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7"/>
  <p:tag name="KSO_WM_UNIT_ID" val="diagram20174811_2*l_i*1_3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3796"/>
</p:tagLst>
</file>

<file path=ppt/tags/tag76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9"/>
  <p:tag name="KSO_WM_UNIT_ID" val="diagram20174811_2*l_i*1_3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5020"/>
</p:tagLst>
</file>

<file path=ppt/tags/tag77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0"/>
  <p:tag name="KSO_WM_UNIT_ID" val="diagram20174811_2*l_i*1_4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3524"/>
</p:tagLst>
</file>

<file path=ppt/tags/tag78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1"/>
  <p:tag name="KSO_WM_UNIT_ID" val="diagram20174811_2*l_i*1_4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3932"/>
</p:tagLst>
</file>

<file path=ppt/tags/tag79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2"/>
  <p:tag name="KSO_WM_UNIT_ID" val="diagram20174811_2*l_i*1_4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2572"/>
</p:tagLst>
</file>

<file path=ppt/tags/tag8.xml><?xml version="1.0" encoding="utf-8"?>
<p:tagLst xmlns:p="http://schemas.openxmlformats.org/presentationml/2006/main">
  <p:tag name="KSO_WM_TAG_VERSION" val="1.0"/>
  <p:tag name="KSO_WM_TEMPLATE_CATEGORY" val="custom"/>
  <p:tag name="KSO_WM_TEMPLATE_INDEX" val="20185041"/>
</p:tagLst>
</file>

<file path=ppt/tags/tag80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3"/>
  <p:tag name="KSO_WM_UNIT_ID" val="diagram20174811_2*l_i*1_4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2436"/>
</p:tagLst>
</file>

<file path=ppt/tags/tag81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4"/>
  <p:tag name="KSO_WM_UNIT_ID" val="diagram20174811_2*l_i*1_4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2300"/>
</p:tagLst>
</file>

<file path=ppt/tags/tag82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5"/>
  <p:tag name="KSO_WM_UNIT_ID" val="diagram20174811_2*l_i*1_4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1892"/>
</p:tagLst>
</file>

<file path=ppt/tags/tag83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7"/>
  <p:tag name="KSO_WM_UNIT_ID" val="diagram20174811_2*l_i*1_4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0804"/>
</p:tagLst>
</file>

<file path=ppt/tags/tag84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8"/>
  <p:tag name="KSO_WM_UNIT_ID" val="diagram20174811_2*l_i*1_4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2228"/>
</p:tagLst>
</file>

<file path=ppt/tags/tag85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63"/>
  <p:tag name="KSO_WM_UNIT_ID" val="diagram20174811_2*l_i*1_6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6716"/>
</p:tagLst>
</file>

<file path=ppt/tags/tag86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74"/>
  <p:tag name="KSO_WM_UNIT_ID" val="diagram20174811_2*l_i*1_7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3860"/>
</p:tagLst>
</file>

<file path=ppt/tags/tag87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85"/>
  <p:tag name="KSO_WM_UNIT_ID" val="diagram20174811_2*l_i*1_85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3316"/>
</p:tagLst>
</file>

<file path=ppt/tags/tag88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96"/>
  <p:tag name="KSO_WM_UNIT_ID" val="diagram20174811_2*l_i*1_96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1140"/>
</p:tagLst>
</file>

<file path=ppt/tags/tag89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07"/>
  <p:tag name="KSO_WM_UNIT_ID" val="diagram20174811_2*l_i*1_107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8556"/>
</p:tagLst>
</file>

<file path=ppt/tags/tag9.xml><?xml version="1.0" encoding="utf-8"?>
<p:tagLst xmlns:p="http://schemas.openxmlformats.org/presentationml/2006/main">
  <p:tag name="KSO_WM_TEMPLATE_CATEGORY" val="custom"/>
  <p:tag name="KSO_WM_TEMPLATE_INDEX" val="20185041"/>
  <p:tag name="KSO_WM_TAG_VERSION" val="1.0"/>
  <p:tag name="KSO_WM_BEAUTIFY_FLAG" val="#wm#"/>
  <p:tag name="KSO_WM_TEMPLATE_THUMBS_INDEX" val="1、6、12、14、4、5、13、20"/>
  <p:tag name="KSO_WM_TEMPLATE_TOPIC_ID" val="2869567"/>
  <p:tag name="KSO_WM_TEMPLATE_OUTLINE_ID" val="6"/>
  <p:tag name="KSO_WM_TEMPLATE_SCENE_ID" val="1"/>
  <p:tag name="KSO_WM_TEMPLATE_JOB_ID" val="6"/>
  <p:tag name="KSO_WM_TEMPLATE_TOPIC_DEFAULT" val="0"/>
</p:tagLst>
</file>

<file path=ppt/tags/tag90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18"/>
  <p:tag name="KSO_WM_UNIT_ID" val="diagram20174811_2*l_i*1_118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16244"/>
</p:tagLst>
</file>

<file path=ppt/tags/tag91.xml><?xml version="1.0" encoding="utf-8"?>
<p:tagLst xmlns:p="http://schemas.openxmlformats.org/presentationml/2006/main"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29"/>
  <p:tag name="KSO_WM_UNIT_ID" val="diagram20174811_2*l_i*1_129"/>
  <p:tag name="KSO_WM_TEMPLATE_CATEGORY" val="diagram"/>
  <p:tag name="KSO_WM_TEMPLATE_INDEX" val="20174811"/>
  <p:tag name="KSO_WM_UNIT_LAYERLEVEL" val="1_1"/>
  <p:tag name="KSO_WM_TAG_VERSION" val="1.0"/>
  <p:tag name="KSO_WM_BEAUTIFY_FLAG" val="#wm#"/>
  <p:tag name="KSO_WM_UNIT_FILL_FORE_SCHEMECOLOR_INDEX" val="15"/>
  <p:tag name="KSO_WM_UNIT_FILL_TYPE" val="1"/>
  <p:tag name="REFSHAPE" val="1115916924"/>
</p:tagLst>
</file>

<file path=ppt/tags/tag92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"/>
  <p:tag name="KSO_WM_UNIT_ID" val="diagram20174811_2*l_i*1_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1115926580"/>
</p:tagLst>
</file>

<file path=ppt/tags/tag93.xml><?xml version="1.0" encoding="utf-8"?>
<p:tagLst xmlns:p="http://schemas.openxmlformats.org/presentationml/2006/main">
  <p:tag name="KSO_WM_UNIT_FILL_FORE_SCHEMECOLOR_INDEX" val="5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3"/>
  <p:tag name="KSO_WM_UNIT_ID" val="diagram20174811_2*l_i*1_1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501396"/>
</p:tagLst>
</file>

<file path=ppt/tags/tag94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4"/>
  <p:tag name="KSO_WM_UNIT_ID" val="diagram20174811_2*l_i*1_2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8268"/>
</p:tagLst>
</file>

<file path=ppt/tags/tag95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0"/>
  <p:tag name="KSO_WM_UNIT_ID" val="diagram20174811_2*l_i*1_50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9900"/>
</p:tagLst>
</file>

<file path=ppt/tags/tag96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1"/>
  <p:tag name="KSO_WM_UNIT_ID" val="diagram20174811_2*l_i*1_51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9356"/>
</p:tagLst>
</file>

<file path=ppt/tags/tag97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2"/>
  <p:tag name="KSO_WM_UNIT_ID" val="diagram20174811_2*l_i*1_52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7452"/>
</p:tagLst>
</file>

<file path=ppt/tags/tag98.xml><?xml version="1.0" encoding="utf-8"?>
<p:tagLst xmlns:p="http://schemas.openxmlformats.org/presentationml/2006/main">
  <p:tag name="KSO_WM_UNIT_FILL_FORE_SCHEMECOLOR_INDEX" val="14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3"/>
  <p:tag name="KSO_WM_UNIT_ID" val="diagram20174811_2*l_i*1_53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8132"/>
</p:tagLst>
</file>

<file path=ppt/tags/tag99.xml><?xml version="1.0" encoding="utf-8"?>
<p:tagLst xmlns:p="http://schemas.openxmlformats.org/presentationml/2006/main">
  <p:tag name="KSO_WM_UNIT_FILL_FORE_SCHEMECOLOR_INDEX" val="8"/>
  <p:tag name="KSO_WM_UNIT_FILL_TYPE" val="1"/>
  <p:tag name="KSO_WM_UNIT_USESOURCEFORMAT_APPLY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54"/>
  <p:tag name="KSO_WM_UNIT_ID" val="diagram20174811_2*l_i*1_54"/>
  <p:tag name="KSO_WM_TEMPLATE_CATEGORY" val="diagram"/>
  <p:tag name="KSO_WM_TEMPLATE_INDEX" val="20174811"/>
  <p:tag name="KSO_WM_UNIT_LAYERLEVEL" val="1_1"/>
  <p:tag name="KSO_WM_TAG_VERSION" val="1.0"/>
  <p:tag name="KSO_WM_BEAUTIFY_FLAG" val="#wm#"/>
  <p:tag name="REFSHAPE" val="888497860"/>
</p:tagLst>
</file>

<file path=ppt/theme/theme1.xml><?xml version="1.0" encoding="utf-8"?>
<a:theme xmlns:a="http://schemas.openxmlformats.org/drawingml/2006/main" name="9_默认设计模板">
  <a:themeElements>
    <a:clrScheme name="9_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9_默认设计模板">
      <a:majorFont>
        <a:latin typeface="Arial"/>
        <a:ea typeface="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黑体" panose="02010609060101010101" pitchFamily="49" charset="-122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黑体" panose="02010609060101010101" pitchFamily="49" charset="-122"/>
            <a:ea typeface="黑体" panose="02010609060101010101" pitchFamily="49" charset="-122"/>
          </a:defRPr>
        </a:defPPr>
      </a:lstStyle>
    </a:lnDef>
  </a:objectDefaults>
  <a:extraClrSchemeLst>
    <a:extraClrScheme>
      <a:clrScheme name="9_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9_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_默认设计模板">
  <a:themeElements>
    <a:clrScheme name="9_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9_默认设计模板">
      <a:majorFont>
        <a:latin typeface="Arial"/>
        <a:ea typeface="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黑体" panose="02010609060101010101" pitchFamily="49" charset="-122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黑体" panose="02010609060101010101" pitchFamily="49" charset="-122"/>
            <a:ea typeface="黑体" panose="02010609060101010101" pitchFamily="49" charset="-122"/>
          </a:defRPr>
        </a:defPPr>
      </a:lstStyle>
    </a:lnDef>
  </a:objectDefaults>
  <a:extraClrSchemeLst>
    <a:extraClrScheme>
      <a:clrScheme name="9_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9_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自定义 388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68B2"/>
      </a:accent1>
      <a:accent2>
        <a:srgbClr val="16AAB8"/>
      </a:accent2>
      <a:accent3>
        <a:srgbClr val="05AFE3"/>
      </a:accent3>
      <a:accent4>
        <a:srgbClr val="0083DA"/>
      </a:accent4>
      <a:accent5>
        <a:srgbClr val="FFFFFF"/>
      </a:accent5>
      <a:accent6>
        <a:srgbClr val="196090"/>
      </a:accent6>
      <a:hlink>
        <a:srgbClr val="0068B2"/>
      </a:hlink>
      <a:folHlink>
        <a:srgbClr val="BFBFBF"/>
      </a:folHlink>
    </a:clrScheme>
    <a:fontScheme name="asdxy1j4">
      <a:majorFont>
        <a:latin typeface="Arial"/>
        <a:ea typeface="SimHei"/>
        <a:cs typeface=""/>
      </a:majorFont>
      <a:minorFont>
        <a:latin typeface="Arial"/>
        <a:ea typeface="Sim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默认设计模板">
  <a:themeElements>
    <a:clrScheme name="9_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9_默认设计模板">
      <a:majorFont>
        <a:latin typeface="Arial"/>
        <a:ea typeface="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黑体" panose="02010609060101010101" pitchFamily="49" charset="-122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黑体" panose="02010609060101010101" pitchFamily="49" charset="-122"/>
            <a:ea typeface="黑体" panose="02010609060101010101" pitchFamily="49" charset="-122"/>
          </a:defRPr>
        </a:defPPr>
      </a:lstStyle>
    </a:lnDef>
  </a:objectDefaults>
  <a:extraClrSchemeLst>
    <a:extraClrScheme>
      <a:clrScheme name="9_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9_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默认设计模板">
  <a:themeElements>
    <a:clrScheme name="56594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EA88C"/>
      </a:accent1>
      <a:accent2>
        <a:srgbClr val="CE7075"/>
      </a:accent2>
      <a:accent3>
        <a:srgbClr val="FFFFFF"/>
      </a:accent3>
      <a:accent4>
        <a:srgbClr val="000000"/>
      </a:accent4>
      <a:accent5>
        <a:srgbClr val="DAEDEF"/>
      </a:accent5>
      <a:accent6>
        <a:srgbClr val="FEF8F7"/>
      </a:accent6>
      <a:hlink>
        <a:srgbClr val="009999"/>
      </a:hlink>
      <a:folHlink>
        <a:srgbClr val="99CC0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1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默认设计模板">
  <a:themeElements>
    <a:clrScheme name="56594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EA88C"/>
      </a:accent1>
      <a:accent2>
        <a:srgbClr val="CE7075"/>
      </a:accent2>
      <a:accent3>
        <a:srgbClr val="FFFFFF"/>
      </a:accent3>
      <a:accent4>
        <a:srgbClr val="000000"/>
      </a:accent4>
      <a:accent5>
        <a:srgbClr val="DAEDEF"/>
      </a:accent5>
      <a:accent6>
        <a:srgbClr val="FEF8F7"/>
      </a:accent6>
      <a:hlink>
        <a:srgbClr val="009999"/>
      </a:hlink>
      <a:folHlink>
        <a:srgbClr val="99CC0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1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9_默认设计模板 2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2.xml><?xml version="1.0" encoding="utf-8"?>
<a:themeOverride xmlns:a="http://schemas.openxmlformats.org/drawingml/2006/main">
  <a:clrScheme name="">
    <a:dk1>
      <a:scrgbClr r="0" g="0" b="0">
        <a:alpha val="100000"/>
      </a:scrgbClr>
    </a:dk1>
    <a:lt1>
      <a:scrgbClr r="100000" g="100000" b="100000">
        <a:alpha val="100000"/>
      </a:scrgbClr>
    </a:lt1>
    <a:dk2>
      <a:scrgbClr r="10980" g="6666" b="12941">
        <a:alpha val="100000"/>
      </a:scrgbClr>
    </a:dk2>
    <a:lt2>
      <a:scrgbClr r="100000" g="100000" b="100000">
        <a:alpha val="100000"/>
      </a:scrgbClr>
    </a:lt2>
    <a:accent1>
      <a:scrgbClr r="91764" g="33333" b="34901">
        <a:alpha val="100000"/>
      </a:scrgbClr>
    </a:accent1>
    <a:accent2>
      <a:scrgbClr r="89411" g="49019" b="24313">
        <a:alpha val="100000"/>
      </a:scrgbClr>
    </a:accent2>
    <a:accent3>
      <a:scrgbClr r="80000" g="61960" b="20392">
        <a:alpha val="100000"/>
      </a:scrgbClr>
    </a:accent3>
    <a:accent4>
      <a:scrgbClr r="67450" g="74117" b="30980">
        <a:alpha val="100000"/>
      </a:scrgbClr>
    </a:accent4>
    <a:accent5>
      <a:scrgbClr r="52156" g="83921" b="50588">
        <a:alpha val="100000"/>
      </a:scrgbClr>
    </a:accent5>
    <a:accent6>
      <a:scrgbClr r="33725" g="91764" b="74117">
        <a:alpha val="100000"/>
      </a:scrgbClr>
    </a:accent6>
    <a:hlink>
      <a:scrgbClr r="39607" g="54509" b="83529">
        <a:alpha val="100000"/>
      </a:scrgbClr>
    </a:hlink>
    <a:folHlink>
      <a:scrgbClr r="62352" g="41176" b="63921">
        <a:alpha val="100000"/>
      </a:scrgbClr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9711</Words>
  <Application>WPS 演示</Application>
  <PresentationFormat/>
  <Paragraphs>3167</Paragraphs>
  <Slides>21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Arial</vt:lpstr>
      <vt:lpstr>宋体</vt:lpstr>
      <vt:lpstr>Wingdings</vt:lpstr>
      <vt:lpstr>黑体</vt:lpstr>
      <vt:lpstr>微软雅黑</vt:lpstr>
      <vt:lpstr>Helvetica</vt:lpstr>
      <vt:lpstr>Calibri</vt:lpstr>
      <vt:lpstr>汉仪润圆简</vt:lpstr>
      <vt:lpstr>Calibri Light</vt:lpstr>
      <vt:lpstr>Arial Unicode MS</vt:lpstr>
      <vt:lpstr>9_默认设计模板</vt:lpstr>
      <vt:lpstr>8_默认设计模板</vt:lpstr>
      <vt:lpstr>2_Office 主题​​</vt:lpstr>
      <vt:lpstr>3_默认设计模板</vt:lpstr>
      <vt:lpstr>1_默认设计模板</vt:lpstr>
      <vt:lpstr>2_默认设计模板</vt:lpstr>
      <vt:lpstr>PowerPoint 演示文稿</vt:lpstr>
      <vt:lpstr>PowerPoint 演示文稿</vt:lpstr>
      <vt:lpstr>优质阿尔法量化股票配置模型运用优势</vt:lpstr>
      <vt:lpstr>PowerPoint 演示文稿</vt:lpstr>
      <vt:lpstr>PowerPoint 演示文稿</vt:lpstr>
      <vt:lpstr>优质阿尔法量化股票配置模型</vt:lpstr>
      <vt:lpstr>优质阿尔法量化股票配置模型</vt:lpstr>
      <vt:lpstr>优质阿尔法量化股票配置模型</vt:lpstr>
      <vt:lpstr>优质阿尔法量化股票配置模型</vt:lpstr>
      <vt:lpstr>优质阿尔法量化股票配置模型</vt:lpstr>
      <vt:lpstr>优质阿尔法量化股票配置模型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李谕/GFZQ</dc:creator>
  <cp:lastModifiedBy>魏园村</cp:lastModifiedBy>
  <cp:revision>2295</cp:revision>
  <cp:lastPrinted>2021-06-15T12:14:00Z</cp:lastPrinted>
  <dcterms:created xsi:type="dcterms:W3CDTF">2014-07-22T05:48:00Z</dcterms:created>
  <dcterms:modified xsi:type="dcterms:W3CDTF">2022-03-03T02:11:34Z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DA5FDB2EE1C1454DB03F2C9F2B7537FC</vt:lpwstr>
  </property>
</Properties>
</file>